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11" r:id="rId2"/>
    <p:sldId id="302" r:id="rId3"/>
    <p:sldId id="303" r:id="rId4"/>
    <p:sldId id="304" r:id="rId5"/>
    <p:sldId id="308" r:id="rId6"/>
    <p:sldId id="31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un produit en utilisant la décomposition.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32D8B-95C2-30F9-11D6-BB4D93FF4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496F98-30D9-58F5-0BD3-ADAD56F8F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FDDF9A0-F615-6E42-C6A6-A1535DE435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9951106-CFA1-C845-0517-44C0B388F628}"/>
              </a:ext>
            </a:extLst>
          </p:cNvPr>
          <p:cNvSpPr txBox="1"/>
          <p:nvPr/>
        </p:nvSpPr>
        <p:spPr>
          <a:xfrm>
            <a:off x="-139317" y="1744090"/>
            <a:ext cx="3484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126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50826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C4208-1AFC-6030-D55A-DD0A0D14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A6D168-3A40-17A7-40B5-ECC6FCE9D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7AC7FDC-36FF-0E8F-AEF2-F0E12492839D}"/>
              </a:ext>
            </a:extLst>
          </p:cNvPr>
          <p:cNvSpPr txBox="1"/>
          <p:nvPr/>
        </p:nvSpPr>
        <p:spPr>
          <a:xfrm>
            <a:off x="-139317" y="1744090"/>
            <a:ext cx="3484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126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A984F1-2B30-EE6C-8D19-DF727F4D2F45}"/>
              </a:ext>
            </a:extLst>
          </p:cNvPr>
          <p:cNvSpPr txBox="1"/>
          <p:nvPr/>
        </p:nvSpPr>
        <p:spPr>
          <a:xfrm>
            <a:off x="2344503" y="1744090"/>
            <a:ext cx="579408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100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+ </a:t>
            </a:r>
            <a:r>
              <a:rPr lang="fr-FR" sz="4000" dirty="0">
                <a:solidFill>
                  <a:srgbClr val="0070C0"/>
                </a:solidFill>
              </a:rPr>
              <a:t>20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+ </a:t>
            </a:r>
            <a:r>
              <a:rPr lang="fr-FR" sz="4000" dirty="0">
                <a:solidFill>
                  <a:srgbClr val="0070C0"/>
                </a:solidFill>
              </a:rPr>
              <a:t>6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 …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4D54FB7-682B-A7AF-6E6F-3148F41CC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CD9F986-7E24-5A65-031A-AE9903A9F8A8}"/>
              </a:ext>
            </a:extLst>
          </p:cNvPr>
          <p:cNvSpPr txBox="1"/>
          <p:nvPr/>
        </p:nvSpPr>
        <p:spPr>
          <a:xfrm>
            <a:off x="-358970" y="2672194"/>
            <a:ext cx="3609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70C0"/>
                </a:solidFill>
              </a:rPr>
              <a:t>126 =100 + 20 + 6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5875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DE0CA-B255-C055-A1F8-E449F261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377BDCBA-E68A-CFAE-525F-DD55AA3A981B}"/>
              </a:ext>
            </a:extLst>
          </p:cNvPr>
          <p:cNvSpPr txBox="1"/>
          <p:nvPr/>
        </p:nvSpPr>
        <p:spPr>
          <a:xfrm>
            <a:off x="-139317" y="1744090"/>
            <a:ext cx="3484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126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4CBB71B-B17F-A965-B7AA-12BB53F045AD}"/>
              </a:ext>
            </a:extLst>
          </p:cNvPr>
          <p:cNvSpPr txBox="1"/>
          <p:nvPr/>
        </p:nvSpPr>
        <p:spPr>
          <a:xfrm>
            <a:off x="2344503" y="1744090"/>
            <a:ext cx="579408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100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+ </a:t>
            </a:r>
            <a:r>
              <a:rPr lang="fr-FR" sz="4000" dirty="0">
                <a:solidFill>
                  <a:srgbClr val="0070C0"/>
                </a:solidFill>
              </a:rPr>
              <a:t>20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+ </a:t>
            </a:r>
            <a:r>
              <a:rPr lang="fr-FR" sz="4000" dirty="0">
                <a:solidFill>
                  <a:srgbClr val="0070C0"/>
                </a:solidFill>
              </a:rPr>
              <a:t>6</a:t>
            </a:r>
            <a:r>
              <a:rPr lang="fr-FR" sz="4000" dirty="0"/>
              <a:t> ×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B60F730-458B-CF8B-ECF6-39467346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181D21C-D2CE-52E8-367A-DB091FDD89F0}"/>
              </a:ext>
            </a:extLst>
          </p:cNvPr>
          <p:cNvGrpSpPr/>
          <p:nvPr/>
        </p:nvGrpSpPr>
        <p:grpSpPr>
          <a:xfrm>
            <a:off x="2448968" y="2358137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DEF5172E-1A74-D3C2-7AF5-6C416ECFC466}"/>
                </a:ext>
              </a:extLst>
            </p:cNvPr>
            <p:cNvSpPr txBox="1"/>
            <p:nvPr/>
          </p:nvSpPr>
          <p:spPr>
            <a:xfrm>
              <a:off x="3714382" y="2805400"/>
              <a:ext cx="9312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300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06B5DC3A-83E4-68BA-E76D-EF4337ABF42B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292F9A89-5E90-BD90-B1E9-5E96A9C7BCEB}"/>
              </a:ext>
            </a:extLst>
          </p:cNvPr>
          <p:cNvGrpSpPr/>
          <p:nvPr/>
        </p:nvGrpSpPr>
        <p:grpSpPr>
          <a:xfrm>
            <a:off x="4254334" y="2358136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D512141-BA5D-B579-C266-D5E2825B1E2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60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674448B2-466E-915B-D066-84F29ACCE1F6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42568DE3-7145-67F8-8F5A-1B870FCF36C4}"/>
              </a:ext>
            </a:extLst>
          </p:cNvPr>
          <p:cNvSpPr txBox="1"/>
          <p:nvPr/>
        </p:nvSpPr>
        <p:spPr>
          <a:xfrm>
            <a:off x="7579346" y="1660896"/>
            <a:ext cx="133451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378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40A4CFA-C41F-8703-CFEB-09CC1CF36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BC427A1D-C64F-40B4-1396-A0B48C4BC0AE}"/>
              </a:ext>
            </a:extLst>
          </p:cNvPr>
          <p:cNvGrpSpPr/>
          <p:nvPr/>
        </p:nvGrpSpPr>
        <p:grpSpPr>
          <a:xfrm>
            <a:off x="5980802" y="2358136"/>
            <a:ext cx="1334512" cy="898281"/>
            <a:chOff x="3313136" y="2491894"/>
            <a:chExt cx="1519645" cy="898281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2DEC7AA-9842-FA65-9851-DD3D4CA30640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18</a:t>
              </a:r>
            </a:p>
          </p:txBody>
        </p:sp>
        <p:sp>
          <p:nvSpPr>
            <p:cNvPr id="16" name="Accolade ouvrante 15">
              <a:extLst>
                <a:ext uri="{FF2B5EF4-FFF2-40B4-BE49-F238E27FC236}">
                  <a16:creationId xmlns:a16="http://schemas.microsoft.com/office/drawing/2014/main" id="{6467EA4F-D417-69C9-40FC-A609875E897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16577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 dans le cahier.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F8828A-926C-9C2C-BD9F-5FEADB7A3CA5}"/>
              </a:ext>
            </a:extLst>
          </p:cNvPr>
          <p:cNvSpPr txBox="1"/>
          <p:nvPr/>
        </p:nvSpPr>
        <p:spPr>
          <a:xfrm>
            <a:off x="3401585" y="150630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154 × 3 = …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3BC85A7-BE8F-52F5-E939-9878B0D7DA1A}"/>
              </a:ext>
            </a:extLst>
          </p:cNvPr>
          <p:cNvSpPr/>
          <p:nvPr/>
        </p:nvSpPr>
        <p:spPr>
          <a:xfrm>
            <a:off x="2778403" y="159112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78C02EC-645B-F45A-83A2-23E67F548C98}"/>
              </a:ext>
            </a:extLst>
          </p:cNvPr>
          <p:cNvSpPr/>
          <p:nvPr/>
        </p:nvSpPr>
        <p:spPr>
          <a:xfrm>
            <a:off x="2778402" y="242630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CFC0EE-5849-3818-88A7-9A9F73BAC731}"/>
              </a:ext>
            </a:extLst>
          </p:cNvPr>
          <p:cNvSpPr/>
          <p:nvPr/>
        </p:nvSpPr>
        <p:spPr>
          <a:xfrm>
            <a:off x="2778401" y="319574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0C1E07-4F62-F80A-3F1C-F609A49A1309}"/>
              </a:ext>
            </a:extLst>
          </p:cNvPr>
          <p:cNvSpPr txBox="1"/>
          <p:nvPr/>
        </p:nvSpPr>
        <p:spPr>
          <a:xfrm>
            <a:off x="3401585" y="2341488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187 × 2 =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6B5293-CA44-B63C-1FA5-008798B157D3}"/>
              </a:ext>
            </a:extLst>
          </p:cNvPr>
          <p:cNvSpPr txBox="1"/>
          <p:nvPr/>
        </p:nvSpPr>
        <p:spPr>
          <a:xfrm>
            <a:off x="3401585" y="311092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709 × 7 = …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28DDCEB-3A15-4299-2CC5-AA6A2FA98A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F8828A-926C-9C2C-BD9F-5FEADB7A3CA5}"/>
              </a:ext>
            </a:extLst>
          </p:cNvPr>
          <p:cNvSpPr txBox="1"/>
          <p:nvPr/>
        </p:nvSpPr>
        <p:spPr>
          <a:xfrm>
            <a:off x="2712816" y="1951634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154 × 3 = …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3BC85A7-BE8F-52F5-E939-9878B0D7DA1A}"/>
              </a:ext>
            </a:extLst>
          </p:cNvPr>
          <p:cNvSpPr/>
          <p:nvPr/>
        </p:nvSpPr>
        <p:spPr>
          <a:xfrm>
            <a:off x="2089634" y="2036448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78C02EC-645B-F45A-83A2-23E67F548C98}"/>
              </a:ext>
            </a:extLst>
          </p:cNvPr>
          <p:cNvSpPr/>
          <p:nvPr/>
        </p:nvSpPr>
        <p:spPr>
          <a:xfrm>
            <a:off x="2089633" y="2871629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CFC0EE-5849-3818-88A7-9A9F73BAC731}"/>
              </a:ext>
            </a:extLst>
          </p:cNvPr>
          <p:cNvSpPr/>
          <p:nvPr/>
        </p:nvSpPr>
        <p:spPr>
          <a:xfrm>
            <a:off x="2089632" y="364107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0C1E07-4F62-F80A-3F1C-F609A49A1309}"/>
              </a:ext>
            </a:extLst>
          </p:cNvPr>
          <p:cNvSpPr txBox="1"/>
          <p:nvPr/>
        </p:nvSpPr>
        <p:spPr>
          <a:xfrm>
            <a:off x="2712816" y="2786813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187 × 2 = ……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6B5293-CA44-B63C-1FA5-008798B157D3}"/>
              </a:ext>
            </a:extLst>
          </p:cNvPr>
          <p:cNvSpPr txBox="1"/>
          <p:nvPr/>
        </p:nvSpPr>
        <p:spPr>
          <a:xfrm>
            <a:off x="2712816" y="3556254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709 × 7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9069100-B4AC-2AA9-19AA-1C8AD3921493}"/>
              </a:ext>
            </a:extLst>
          </p:cNvPr>
          <p:cNvSpPr txBox="1"/>
          <p:nvPr/>
        </p:nvSpPr>
        <p:spPr>
          <a:xfrm>
            <a:off x="4563531" y="1934656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462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86BC5A-E3C4-6F00-520F-4FF54E553A51}"/>
              </a:ext>
            </a:extLst>
          </p:cNvPr>
          <p:cNvSpPr txBox="1"/>
          <p:nvPr/>
        </p:nvSpPr>
        <p:spPr>
          <a:xfrm>
            <a:off x="4593220" y="2796861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374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3C7BB79-EB2E-74F6-C46F-C0C317FFAFF7}"/>
              </a:ext>
            </a:extLst>
          </p:cNvPr>
          <p:cNvSpPr txBox="1"/>
          <p:nvPr/>
        </p:nvSpPr>
        <p:spPr>
          <a:xfrm>
            <a:off x="4593220" y="3566302"/>
            <a:ext cx="131787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4 963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0676F0A3-C168-DD73-22AA-C9A6D83A9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06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116</Words>
  <Application>Microsoft Office PowerPoint</Application>
  <PresentationFormat>Affichage à l'écran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</vt:lpstr>
      <vt:lpstr>Correction</vt:lpstr>
      <vt:lpstr>Correction</vt:lpstr>
      <vt:lpstr>Recopie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92</cp:revision>
  <dcterms:created xsi:type="dcterms:W3CDTF">2023-02-07T14:55:57Z</dcterms:created>
  <dcterms:modified xsi:type="dcterms:W3CDTF">2026-08-02T19:26:03Z</dcterms:modified>
</cp:coreProperties>
</file>