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77" r:id="rId2"/>
    <p:sldId id="274" r:id="rId3"/>
    <p:sldId id="278" r:id="rId4"/>
    <p:sldId id="279" r:id="rId5"/>
    <p:sldId id="280" r:id="rId6"/>
    <p:sldId id="281" r:id="rId7"/>
    <p:sldId id="282" r:id="rId8"/>
    <p:sldId id="28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réaliser un calcul avec des parenthèses.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les deux calculs.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1290388" y="1444102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5 × 4 + 2                    5 × (4 + 2)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4A578B0-F9F8-AF93-8876-C3D364D8C529}"/>
              </a:ext>
            </a:extLst>
          </p:cNvPr>
          <p:cNvSpPr txBox="1"/>
          <p:nvPr/>
        </p:nvSpPr>
        <p:spPr>
          <a:xfrm>
            <a:off x="328362" y="3429000"/>
            <a:ext cx="8639675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Quelle est la différence entre les deux ? </a:t>
            </a: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CCE99803-93CA-CCC3-E235-3AEBF112C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573B5F7-1C90-3CE0-28EF-98B230E411CF}"/>
              </a:ext>
            </a:extLst>
          </p:cNvPr>
          <p:cNvSpPr txBox="1"/>
          <p:nvPr/>
        </p:nvSpPr>
        <p:spPr>
          <a:xfrm>
            <a:off x="1290388" y="1444102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5 × 4 + 2                    5 × (4 + 2)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35CBD5-8EC2-377E-2658-AA709207DF8A}"/>
              </a:ext>
            </a:extLst>
          </p:cNvPr>
          <p:cNvSpPr txBox="1"/>
          <p:nvPr/>
        </p:nvSpPr>
        <p:spPr>
          <a:xfrm>
            <a:off x="1545705" y="2314959"/>
            <a:ext cx="882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20</a:t>
            </a:r>
            <a:endParaRPr lang="fr-FR" dirty="0"/>
          </a:p>
        </p:txBody>
      </p:sp>
      <p:sp>
        <p:nvSpPr>
          <p:cNvPr id="7" name="Accolade fermante 6">
            <a:extLst>
              <a:ext uri="{FF2B5EF4-FFF2-40B4-BE49-F238E27FC236}">
                <a16:creationId xmlns:a16="http://schemas.microsoft.com/office/drawing/2014/main" id="{C88C18CF-9987-C86C-9F90-D4BDBF8691E0}"/>
              </a:ext>
            </a:extLst>
          </p:cNvPr>
          <p:cNvSpPr/>
          <p:nvPr/>
        </p:nvSpPr>
        <p:spPr>
          <a:xfrm rot="5400000">
            <a:off x="1764511" y="1650969"/>
            <a:ext cx="259201" cy="1068779"/>
          </a:xfrm>
          <a:prstGeom prst="rightBrace">
            <a:avLst>
              <a:gd name="adj1" fmla="val 2191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29C2DC0-79B6-CFE5-9F42-5EF8E44468FB}"/>
              </a:ext>
            </a:extLst>
          </p:cNvPr>
          <p:cNvSpPr txBox="1"/>
          <p:nvPr/>
        </p:nvSpPr>
        <p:spPr>
          <a:xfrm>
            <a:off x="2226557" y="2314959"/>
            <a:ext cx="882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+ 2</a:t>
            </a:r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41F512F-0741-64D8-77D1-BB72D0B7E959}"/>
              </a:ext>
            </a:extLst>
          </p:cNvPr>
          <p:cNvSpPr txBox="1"/>
          <p:nvPr/>
        </p:nvSpPr>
        <p:spPr>
          <a:xfrm>
            <a:off x="1987103" y="3208836"/>
            <a:ext cx="882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20</a:t>
            </a:r>
            <a:endParaRPr lang="fr-FR" dirty="0"/>
          </a:p>
        </p:txBody>
      </p:sp>
      <p:sp>
        <p:nvSpPr>
          <p:cNvPr id="10" name="Accolade fermante 9">
            <a:extLst>
              <a:ext uri="{FF2B5EF4-FFF2-40B4-BE49-F238E27FC236}">
                <a16:creationId xmlns:a16="http://schemas.microsoft.com/office/drawing/2014/main" id="{E66F012B-AF6C-2CB9-61F0-4420C7D21CBD}"/>
              </a:ext>
            </a:extLst>
          </p:cNvPr>
          <p:cNvSpPr/>
          <p:nvPr/>
        </p:nvSpPr>
        <p:spPr>
          <a:xfrm rot="5400000">
            <a:off x="2205909" y="2544846"/>
            <a:ext cx="259201" cy="1068779"/>
          </a:xfrm>
          <a:prstGeom prst="rightBrace">
            <a:avLst>
              <a:gd name="adj1" fmla="val 2191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89D4D2D-D99B-0B38-2986-5D78C30EF2BA}"/>
              </a:ext>
            </a:extLst>
          </p:cNvPr>
          <p:cNvSpPr txBox="1"/>
          <p:nvPr/>
        </p:nvSpPr>
        <p:spPr>
          <a:xfrm>
            <a:off x="6476045" y="2241749"/>
            <a:ext cx="882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6</a:t>
            </a:r>
            <a:endParaRPr lang="fr-FR" dirty="0"/>
          </a:p>
        </p:txBody>
      </p:sp>
      <p:sp>
        <p:nvSpPr>
          <p:cNvPr id="15" name="Accolade fermante 14">
            <a:extLst>
              <a:ext uri="{FF2B5EF4-FFF2-40B4-BE49-F238E27FC236}">
                <a16:creationId xmlns:a16="http://schemas.microsoft.com/office/drawing/2014/main" id="{BEFBE2F5-77D2-E46D-CCB4-1B28FA0C2902}"/>
              </a:ext>
            </a:extLst>
          </p:cNvPr>
          <p:cNvSpPr/>
          <p:nvPr/>
        </p:nvSpPr>
        <p:spPr>
          <a:xfrm rot="5400000">
            <a:off x="6694851" y="1577759"/>
            <a:ext cx="259201" cy="1068779"/>
          </a:xfrm>
          <a:prstGeom prst="rightBrace">
            <a:avLst>
              <a:gd name="adj1" fmla="val 2191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959E028-4D9F-0AEF-0E2A-24AFD8FBFE52}"/>
              </a:ext>
            </a:extLst>
          </p:cNvPr>
          <p:cNvSpPr txBox="1"/>
          <p:nvPr/>
        </p:nvSpPr>
        <p:spPr>
          <a:xfrm>
            <a:off x="5795193" y="2241749"/>
            <a:ext cx="882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5 ×</a:t>
            </a:r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1973C4F-2D85-54F1-A880-76E48B112C74}"/>
              </a:ext>
            </a:extLst>
          </p:cNvPr>
          <p:cNvSpPr txBox="1"/>
          <p:nvPr/>
        </p:nvSpPr>
        <p:spPr>
          <a:xfrm>
            <a:off x="6042627" y="3075057"/>
            <a:ext cx="882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30</a:t>
            </a:r>
            <a:endParaRPr lang="fr-FR" dirty="0"/>
          </a:p>
        </p:txBody>
      </p:sp>
      <p:sp>
        <p:nvSpPr>
          <p:cNvPr id="20" name="Accolade fermante 19">
            <a:extLst>
              <a:ext uri="{FF2B5EF4-FFF2-40B4-BE49-F238E27FC236}">
                <a16:creationId xmlns:a16="http://schemas.microsoft.com/office/drawing/2014/main" id="{9F943486-ED12-9F8E-8F3F-85581C5A4F76}"/>
              </a:ext>
            </a:extLst>
          </p:cNvPr>
          <p:cNvSpPr/>
          <p:nvPr/>
        </p:nvSpPr>
        <p:spPr>
          <a:xfrm rot="5400000">
            <a:off x="6261433" y="2411067"/>
            <a:ext cx="259201" cy="1068779"/>
          </a:xfrm>
          <a:prstGeom prst="rightBrace">
            <a:avLst>
              <a:gd name="adj1" fmla="val 2191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085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 animBg="1"/>
      <p:bldP spid="14" grpId="0"/>
      <p:bldP spid="15" grpId="0" animBg="1"/>
      <p:bldP spid="18" grpId="0"/>
      <p:bldP spid="19" grpId="0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sur l’ardoise.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1290388" y="1444102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20 – (7 + 3)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3021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1290388" y="1444102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20 – (7 + 3)</a:t>
            </a:r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CE4DE66-BD88-BE88-BA68-AF4A41359256}"/>
              </a:ext>
            </a:extLst>
          </p:cNvPr>
          <p:cNvSpPr txBox="1"/>
          <p:nvPr/>
        </p:nvSpPr>
        <p:spPr>
          <a:xfrm>
            <a:off x="2666045" y="2270324"/>
            <a:ext cx="882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10</a:t>
            </a:r>
            <a:endParaRPr lang="fr-FR" dirty="0"/>
          </a:p>
        </p:txBody>
      </p:sp>
      <p:sp>
        <p:nvSpPr>
          <p:cNvPr id="4" name="Accolade fermante 3">
            <a:extLst>
              <a:ext uri="{FF2B5EF4-FFF2-40B4-BE49-F238E27FC236}">
                <a16:creationId xmlns:a16="http://schemas.microsoft.com/office/drawing/2014/main" id="{DB4E0D9C-FD4F-AC91-7FBD-3BE4C2C30D46}"/>
              </a:ext>
            </a:extLst>
          </p:cNvPr>
          <p:cNvSpPr/>
          <p:nvPr/>
        </p:nvSpPr>
        <p:spPr>
          <a:xfrm rot="5400000">
            <a:off x="2884851" y="1606334"/>
            <a:ext cx="259201" cy="1068779"/>
          </a:xfrm>
          <a:prstGeom prst="rightBrace">
            <a:avLst>
              <a:gd name="adj1" fmla="val 2191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A755FBD-D8A4-7242-8FDA-FD9E95D707E7}"/>
              </a:ext>
            </a:extLst>
          </p:cNvPr>
          <p:cNvSpPr txBox="1"/>
          <p:nvPr/>
        </p:nvSpPr>
        <p:spPr>
          <a:xfrm>
            <a:off x="1781175" y="2270324"/>
            <a:ext cx="1086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20 –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945B316-7A28-66C5-EE73-57049ABF4961}"/>
              </a:ext>
            </a:extLst>
          </p:cNvPr>
          <p:cNvSpPr txBox="1"/>
          <p:nvPr/>
        </p:nvSpPr>
        <p:spPr>
          <a:xfrm>
            <a:off x="2232627" y="3103632"/>
            <a:ext cx="882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9754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sur l’ardoise.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2547688" y="1472677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( 5 + 2 ) × (11 – 3)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6793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CE4DE66-BD88-BE88-BA68-AF4A41359256}"/>
              </a:ext>
            </a:extLst>
          </p:cNvPr>
          <p:cNvSpPr txBox="1"/>
          <p:nvPr/>
        </p:nvSpPr>
        <p:spPr>
          <a:xfrm>
            <a:off x="3234044" y="2439764"/>
            <a:ext cx="882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7</a:t>
            </a:r>
            <a:endParaRPr lang="fr-FR" dirty="0"/>
          </a:p>
        </p:txBody>
      </p:sp>
      <p:sp>
        <p:nvSpPr>
          <p:cNvPr id="4" name="Accolade fermante 3">
            <a:extLst>
              <a:ext uri="{FF2B5EF4-FFF2-40B4-BE49-F238E27FC236}">
                <a16:creationId xmlns:a16="http://schemas.microsoft.com/office/drawing/2014/main" id="{DB4E0D9C-FD4F-AC91-7FBD-3BE4C2C30D46}"/>
              </a:ext>
            </a:extLst>
          </p:cNvPr>
          <p:cNvSpPr/>
          <p:nvPr/>
        </p:nvSpPr>
        <p:spPr>
          <a:xfrm rot="5400000">
            <a:off x="3277876" y="1775774"/>
            <a:ext cx="259201" cy="1068779"/>
          </a:xfrm>
          <a:prstGeom prst="rightBrace">
            <a:avLst>
              <a:gd name="adj1" fmla="val 2191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FC9FE59-6B17-5DAA-54E0-B65F8A83970C}"/>
              </a:ext>
            </a:extLst>
          </p:cNvPr>
          <p:cNvSpPr txBox="1"/>
          <p:nvPr/>
        </p:nvSpPr>
        <p:spPr>
          <a:xfrm>
            <a:off x="2547688" y="1472677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( 5 + 2 ) × (11 – 3)</a:t>
            </a:r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BB1347A-4185-8EE6-2F2C-A9BAFED3886B}"/>
              </a:ext>
            </a:extLst>
          </p:cNvPr>
          <p:cNvSpPr txBox="1"/>
          <p:nvPr/>
        </p:nvSpPr>
        <p:spPr>
          <a:xfrm>
            <a:off x="5238039" y="2406627"/>
            <a:ext cx="882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8</a:t>
            </a:r>
            <a:endParaRPr lang="fr-FR" dirty="0"/>
          </a:p>
        </p:txBody>
      </p:sp>
      <p:sp>
        <p:nvSpPr>
          <p:cNvPr id="10" name="Accolade fermante 9">
            <a:extLst>
              <a:ext uri="{FF2B5EF4-FFF2-40B4-BE49-F238E27FC236}">
                <a16:creationId xmlns:a16="http://schemas.microsoft.com/office/drawing/2014/main" id="{177E7935-E182-C77E-5163-AB0EAD45C597}"/>
              </a:ext>
            </a:extLst>
          </p:cNvPr>
          <p:cNvSpPr/>
          <p:nvPr/>
        </p:nvSpPr>
        <p:spPr>
          <a:xfrm rot="5400000">
            <a:off x="5316226" y="1775774"/>
            <a:ext cx="259201" cy="1068779"/>
          </a:xfrm>
          <a:prstGeom prst="rightBrace">
            <a:avLst>
              <a:gd name="adj1" fmla="val 2191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5C8DD34-23AB-5893-F313-878CA0C568D0}"/>
              </a:ext>
            </a:extLst>
          </p:cNvPr>
          <p:cNvSpPr txBox="1"/>
          <p:nvPr/>
        </p:nvSpPr>
        <p:spPr>
          <a:xfrm>
            <a:off x="4236041" y="2442084"/>
            <a:ext cx="882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×</a:t>
            </a:r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4922CBE-7B93-24D8-CAB5-D3FB111D2815}"/>
              </a:ext>
            </a:extLst>
          </p:cNvPr>
          <p:cNvSpPr txBox="1"/>
          <p:nvPr/>
        </p:nvSpPr>
        <p:spPr>
          <a:xfrm>
            <a:off x="4028641" y="3433445"/>
            <a:ext cx="882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56</a:t>
            </a:r>
            <a:endParaRPr lang="fr-FR" dirty="0"/>
          </a:p>
        </p:txBody>
      </p:sp>
      <p:sp>
        <p:nvSpPr>
          <p:cNvPr id="13" name="Accolade fermante 12">
            <a:extLst>
              <a:ext uri="{FF2B5EF4-FFF2-40B4-BE49-F238E27FC236}">
                <a16:creationId xmlns:a16="http://schemas.microsoft.com/office/drawing/2014/main" id="{996E8A44-B712-D9E4-6F81-E8627942A582}"/>
              </a:ext>
            </a:extLst>
          </p:cNvPr>
          <p:cNvSpPr/>
          <p:nvPr/>
        </p:nvSpPr>
        <p:spPr>
          <a:xfrm rot="5400000">
            <a:off x="4273509" y="2248480"/>
            <a:ext cx="259201" cy="1991268"/>
          </a:xfrm>
          <a:prstGeom prst="rightBrace">
            <a:avLst>
              <a:gd name="adj1" fmla="val 2191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129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9" grpId="0"/>
      <p:bldP spid="10" grpId="0" animBg="1"/>
      <p:bldP spid="11" grpId="0"/>
      <p:bldP spid="12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dans le cahier et calcule.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576861" y="1472677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4 × 9 + 5</a:t>
            </a:r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2852254-63C9-260A-8505-274A26846149}"/>
              </a:ext>
            </a:extLst>
          </p:cNvPr>
          <p:cNvSpPr txBox="1"/>
          <p:nvPr/>
        </p:nvSpPr>
        <p:spPr>
          <a:xfrm>
            <a:off x="576861" y="2549002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75 + (15 ÷ 3)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098174B-38BF-C6EE-9447-6D7B4E4434D3}"/>
              </a:ext>
            </a:extLst>
          </p:cNvPr>
          <p:cNvSpPr txBox="1"/>
          <p:nvPr/>
        </p:nvSpPr>
        <p:spPr>
          <a:xfrm>
            <a:off x="576861" y="3768202"/>
            <a:ext cx="692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( 24 × 2 ) – (21 ÷ 3)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996013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146</Words>
  <Application>Microsoft Office PowerPoint</Application>
  <PresentationFormat>Affichage à l'écran (4:3)</PresentationFormat>
  <Paragraphs>39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les deux calculs. </vt:lpstr>
      <vt:lpstr>Correction</vt:lpstr>
      <vt:lpstr>Calcule sur l’ardoise. </vt:lpstr>
      <vt:lpstr>Correction</vt:lpstr>
      <vt:lpstr>Calcule sur l’ardoise. </vt:lpstr>
      <vt:lpstr>Correction</vt:lpstr>
      <vt:lpstr>Recopie dans le cahier et calcule.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71</cp:revision>
  <dcterms:created xsi:type="dcterms:W3CDTF">2023-02-07T14:55:57Z</dcterms:created>
  <dcterms:modified xsi:type="dcterms:W3CDTF">2026-08-05T08:26:15Z</dcterms:modified>
</cp:coreProperties>
</file>