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74" d="100"/>
          <a:sy n="74" d="100"/>
        </p:scale>
        <p:origin x="2528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0A570-E05B-4440-8660-19EB40081ECB}" type="datetimeFigureOut">
              <a:rPr lang="fr-FR" smtClean="0"/>
              <a:t>26/07/2026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911F2-2BCB-42C6-9C4F-F0FC50230D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971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0A570-E05B-4440-8660-19EB40081ECB}" type="datetimeFigureOut">
              <a:rPr lang="fr-FR" smtClean="0"/>
              <a:t>26/07/2026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911F2-2BCB-42C6-9C4F-F0FC50230D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9855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0A570-E05B-4440-8660-19EB40081ECB}" type="datetimeFigureOut">
              <a:rPr lang="fr-FR" smtClean="0"/>
              <a:t>26/07/2026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911F2-2BCB-42C6-9C4F-F0FC50230D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3241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0A570-E05B-4440-8660-19EB40081ECB}" type="datetimeFigureOut">
              <a:rPr lang="fr-FR" smtClean="0"/>
              <a:t>26/07/2026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911F2-2BCB-42C6-9C4F-F0FC50230D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3115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0A570-E05B-4440-8660-19EB40081ECB}" type="datetimeFigureOut">
              <a:rPr lang="fr-FR" smtClean="0"/>
              <a:t>26/07/2026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911F2-2BCB-42C6-9C4F-F0FC50230D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5738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0A570-E05B-4440-8660-19EB40081ECB}" type="datetimeFigureOut">
              <a:rPr lang="fr-FR" smtClean="0"/>
              <a:t>26/07/2026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911F2-2BCB-42C6-9C4F-F0FC50230D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1286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0A570-E05B-4440-8660-19EB40081ECB}" type="datetimeFigureOut">
              <a:rPr lang="fr-FR" smtClean="0"/>
              <a:t>26/07/2026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911F2-2BCB-42C6-9C4F-F0FC50230D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8759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0A570-E05B-4440-8660-19EB40081ECB}" type="datetimeFigureOut">
              <a:rPr lang="fr-FR" smtClean="0"/>
              <a:t>26/07/2026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911F2-2BCB-42C6-9C4F-F0FC50230D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8535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0A570-E05B-4440-8660-19EB40081ECB}" type="datetimeFigureOut">
              <a:rPr lang="fr-FR" smtClean="0"/>
              <a:t>26/07/2026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911F2-2BCB-42C6-9C4F-F0FC50230D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3382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0A570-E05B-4440-8660-19EB40081ECB}" type="datetimeFigureOut">
              <a:rPr lang="fr-FR" smtClean="0"/>
              <a:t>26/07/2026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911F2-2BCB-42C6-9C4F-F0FC50230D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4596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0A570-E05B-4440-8660-19EB40081ECB}" type="datetimeFigureOut">
              <a:rPr lang="fr-FR" smtClean="0"/>
              <a:t>26/07/2026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911F2-2BCB-42C6-9C4F-F0FC50230D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1452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EA0A570-E05B-4440-8660-19EB40081ECB}" type="datetimeFigureOut">
              <a:rPr lang="fr-FR" smtClean="0"/>
              <a:t>26/07/2026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F911F2-2BCB-42C6-9C4F-F0FC50230D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14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9F0AADD-66C1-DD5B-A8C9-CF370EF604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60" y="648867"/>
            <a:ext cx="3600000" cy="52489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3C0D483-C8FF-AF91-A370-F34337DFD4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60" y="1663909"/>
            <a:ext cx="3600000" cy="52489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A1E5436-396F-DBD6-AC97-366025C99B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60" y="2678951"/>
            <a:ext cx="3600000" cy="52489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81D0A3F-ECF6-7C35-689B-9C1A246A47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60" y="3719665"/>
            <a:ext cx="3600000" cy="52489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177857F-7F8C-5DB6-6BF5-60693BD7CD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60" y="4734707"/>
            <a:ext cx="3600000" cy="52489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D14BF3-5970-DBA3-9F59-D2C9FEE8DD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60" y="5749749"/>
            <a:ext cx="3600000" cy="52489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AAF3E88-85E9-402D-9F6F-5438AB8886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60" y="6802746"/>
            <a:ext cx="3600000" cy="52489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325EC05C-C9EA-97FA-E06B-8CE34350C5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60" y="7817788"/>
            <a:ext cx="3600000" cy="52489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86BE8B2E-41F3-CCAE-85B7-9F37FA1752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60" y="8832830"/>
            <a:ext cx="3600000" cy="52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22034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Format A4 (210 x 297 mm)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Nicolas Pinel</dc:creator>
  <cp:lastModifiedBy>Nicolas Pinel</cp:lastModifiedBy>
  <cp:revision>2</cp:revision>
  <dcterms:created xsi:type="dcterms:W3CDTF">2026-07-26T15:36:42Z</dcterms:created>
  <dcterms:modified xsi:type="dcterms:W3CDTF">2026-07-26T15:37:42Z</dcterms:modified>
</cp:coreProperties>
</file>