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311" r:id="rId2"/>
    <p:sldId id="290" r:id="rId3"/>
    <p:sldId id="292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4" r:id="rId13"/>
    <p:sldId id="325" r:id="rId14"/>
    <p:sldId id="326" r:id="rId15"/>
    <p:sldId id="327" r:id="rId16"/>
    <p:sldId id="320" r:id="rId17"/>
    <p:sldId id="321" r:id="rId18"/>
    <p:sldId id="322" r:id="rId19"/>
    <p:sldId id="323" r:id="rId20"/>
    <p:sldId id="328" r:id="rId21"/>
    <p:sldId id="329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42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calcule en ligne des additions et soustractions avec des nombres décimaux. 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3,2 + 0,4 =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5/10</a:t>
            </a:r>
          </a:p>
        </p:txBody>
      </p:sp>
    </p:spTree>
    <p:extLst>
      <p:ext uri="{BB962C8B-B14F-4D97-AF65-F5344CB8AC3E}">
        <p14:creationId xmlns:p14="http://schemas.microsoft.com/office/powerpoint/2010/main" val="3002001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4F0F41A-8D71-9704-25FE-7350C829B978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3,</a:t>
            </a:r>
            <a:r>
              <a:rPr lang="fr-FR" sz="4000" dirty="0">
                <a:solidFill>
                  <a:srgbClr val="00B050"/>
                </a:solidFill>
              </a:rPr>
              <a:t>2</a:t>
            </a:r>
            <a:r>
              <a:rPr lang="fr-FR" sz="4000" dirty="0"/>
              <a:t> + 0,</a:t>
            </a:r>
            <a:r>
              <a:rPr lang="fr-FR" sz="4000" dirty="0">
                <a:solidFill>
                  <a:srgbClr val="00B050"/>
                </a:solidFill>
              </a:rPr>
              <a:t>4</a:t>
            </a:r>
            <a:r>
              <a:rPr lang="fr-FR" sz="4000" dirty="0"/>
              <a:t> =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655554-CB49-1DC7-28F3-9F4931E6153B}"/>
              </a:ext>
            </a:extLst>
          </p:cNvPr>
          <p:cNvSpPr txBox="1"/>
          <p:nvPr/>
        </p:nvSpPr>
        <p:spPr>
          <a:xfrm>
            <a:off x="5643323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C00000"/>
                </a:solidFill>
              </a:rPr>
              <a:t>3,6</a:t>
            </a:r>
          </a:p>
        </p:txBody>
      </p:sp>
    </p:spTree>
    <p:extLst>
      <p:ext uri="{BB962C8B-B14F-4D97-AF65-F5344CB8AC3E}">
        <p14:creationId xmlns:p14="http://schemas.microsoft.com/office/powerpoint/2010/main" val="40182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0,8 + 0,4 =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6/10</a:t>
            </a:r>
          </a:p>
        </p:txBody>
      </p:sp>
    </p:spTree>
    <p:extLst>
      <p:ext uri="{BB962C8B-B14F-4D97-AF65-F5344CB8AC3E}">
        <p14:creationId xmlns:p14="http://schemas.microsoft.com/office/powerpoint/2010/main" val="1512536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4F0F41A-8D71-9704-25FE-7350C829B978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0,</a:t>
            </a:r>
            <a:r>
              <a:rPr lang="fr-FR" sz="4000" dirty="0">
                <a:solidFill>
                  <a:srgbClr val="00B050"/>
                </a:solidFill>
              </a:rPr>
              <a:t>8</a:t>
            </a:r>
            <a:r>
              <a:rPr lang="fr-FR" sz="4000" dirty="0"/>
              <a:t> + 0,</a:t>
            </a:r>
            <a:r>
              <a:rPr lang="fr-FR" sz="4000" dirty="0">
                <a:solidFill>
                  <a:srgbClr val="00B050"/>
                </a:solidFill>
              </a:rPr>
              <a:t>4</a:t>
            </a:r>
            <a:r>
              <a:rPr lang="fr-FR" sz="4000" dirty="0"/>
              <a:t> =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655554-CB49-1DC7-28F3-9F4931E6153B}"/>
              </a:ext>
            </a:extLst>
          </p:cNvPr>
          <p:cNvSpPr txBox="1"/>
          <p:nvPr/>
        </p:nvSpPr>
        <p:spPr>
          <a:xfrm>
            <a:off x="5643323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C00000"/>
                </a:solidFill>
              </a:rPr>
              <a:t>1,2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01A43-2DA7-8E21-0780-9374EF5A84D0}"/>
                  </a:ext>
                </a:extLst>
              </p:cNvPr>
              <p:cNvSpPr txBox="1"/>
              <p:nvPr/>
            </p:nvSpPr>
            <p:spPr>
              <a:xfrm>
                <a:off x="3233056" y="2176802"/>
                <a:ext cx="2265644" cy="9666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fr-FR" sz="40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fr-FR" sz="4000" dirty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fr-FR" sz="4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fr-FR" sz="4000" dirty="0"/>
                  <a:t> 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01A43-2DA7-8E21-0780-9374EF5A84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3056" y="2176802"/>
                <a:ext cx="2265644" cy="966675"/>
              </a:xfrm>
              <a:prstGeom prst="rect">
                <a:avLst/>
              </a:prstGeom>
              <a:blipFill>
                <a:blip r:embed="rId2"/>
                <a:stretch>
                  <a:fillRect b="-132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96F015DD-972F-8333-C80E-74CA941BC868}"/>
                  </a:ext>
                </a:extLst>
              </p:cNvPr>
              <p:cNvSpPr txBox="1"/>
              <p:nvPr/>
            </p:nvSpPr>
            <p:spPr>
              <a:xfrm>
                <a:off x="4448959" y="2176058"/>
                <a:ext cx="2265644" cy="9666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000" b="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dirty="0" smtClean="0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fr-FR" sz="40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fr-FR" sz="4000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96F015DD-972F-8333-C80E-74CA941BC8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8959" y="2176058"/>
                <a:ext cx="2265644" cy="966675"/>
              </a:xfrm>
              <a:prstGeom prst="rect">
                <a:avLst/>
              </a:prstGeom>
              <a:blipFill>
                <a:blip r:embed="rId3"/>
                <a:stretch>
                  <a:fillRect b="-132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Accolade fermante 6">
            <a:extLst>
              <a:ext uri="{FF2B5EF4-FFF2-40B4-BE49-F238E27FC236}">
                <a16:creationId xmlns:a16="http://schemas.microsoft.com/office/drawing/2014/main" id="{FB37AB20-DB2B-1AC1-D7F2-6B8B16320E87}"/>
              </a:ext>
            </a:extLst>
          </p:cNvPr>
          <p:cNvSpPr/>
          <p:nvPr/>
        </p:nvSpPr>
        <p:spPr>
          <a:xfrm rot="5400000">
            <a:off x="4190139" y="1150056"/>
            <a:ext cx="351479" cy="1730403"/>
          </a:xfrm>
          <a:prstGeom prst="rightBrace">
            <a:avLst>
              <a:gd name="adj1" fmla="val 30284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453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0,7 + 0,9 =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7/10</a:t>
            </a:r>
          </a:p>
        </p:txBody>
      </p:sp>
    </p:spTree>
    <p:extLst>
      <p:ext uri="{BB962C8B-B14F-4D97-AF65-F5344CB8AC3E}">
        <p14:creationId xmlns:p14="http://schemas.microsoft.com/office/powerpoint/2010/main" val="2847602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4F0F41A-8D71-9704-25FE-7350C829B978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0,</a:t>
            </a:r>
            <a:r>
              <a:rPr lang="fr-FR" sz="4000" dirty="0">
                <a:solidFill>
                  <a:srgbClr val="00B050"/>
                </a:solidFill>
              </a:rPr>
              <a:t>7</a:t>
            </a:r>
            <a:r>
              <a:rPr lang="fr-FR" sz="4000" dirty="0"/>
              <a:t> + 0,</a:t>
            </a:r>
            <a:r>
              <a:rPr lang="fr-FR" sz="4000" dirty="0">
                <a:solidFill>
                  <a:srgbClr val="00B050"/>
                </a:solidFill>
              </a:rPr>
              <a:t>9</a:t>
            </a:r>
            <a:r>
              <a:rPr lang="fr-FR" sz="4000" dirty="0"/>
              <a:t> =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655554-CB49-1DC7-28F3-9F4931E6153B}"/>
              </a:ext>
            </a:extLst>
          </p:cNvPr>
          <p:cNvSpPr txBox="1"/>
          <p:nvPr/>
        </p:nvSpPr>
        <p:spPr>
          <a:xfrm>
            <a:off x="5643323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C00000"/>
                </a:solidFill>
              </a:rPr>
              <a:t>1,6</a:t>
            </a:r>
          </a:p>
        </p:txBody>
      </p:sp>
    </p:spTree>
    <p:extLst>
      <p:ext uri="{BB962C8B-B14F-4D97-AF65-F5344CB8AC3E}">
        <p14:creationId xmlns:p14="http://schemas.microsoft.com/office/powerpoint/2010/main" val="240162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2,8 + 0,5 =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8/10</a:t>
            </a:r>
          </a:p>
        </p:txBody>
      </p:sp>
    </p:spTree>
    <p:extLst>
      <p:ext uri="{BB962C8B-B14F-4D97-AF65-F5344CB8AC3E}">
        <p14:creationId xmlns:p14="http://schemas.microsoft.com/office/powerpoint/2010/main" val="21255989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8/10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4F0F41A-8D71-9704-25FE-7350C829B978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2,</a:t>
            </a:r>
            <a:r>
              <a:rPr lang="fr-FR" sz="4000" dirty="0">
                <a:solidFill>
                  <a:srgbClr val="00B050"/>
                </a:solidFill>
              </a:rPr>
              <a:t>8</a:t>
            </a:r>
            <a:r>
              <a:rPr lang="fr-FR" sz="4000" dirty="0"/>
              <a:t> + 0,</a:t>
            </a:r>
            <a:r>
              <a:rPr lang="fr-FR" sz="4000" dirty="0">
                <a:solidFill>
                  <a:srgbClr val="00B050"/>
                </a:solidFill>
              </a:rPr>
              <a:t>5</a:t>
            </a:r>
            <a:r>
              <a:rPr lang="fr-FR" sz="4000" dirty="0"/>
              <a:t> =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655554-CB49-1DC7-28F3-9F4931E6153B}"/>
              </a:ext>
            </a:extLst>
          </p:cNvPr>
          <p:cNvSpPr txBox="1"/>
          <p:nvPr/>
        </p:nvSpPr>
        <p:spPr>
          <a:xfrm>
            <a:off x="5643323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C00000"/>
                </a:solidFill>
              </a:rPr>
              <a:t>2 +0,8+0,5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75C4F80-0276-32E3-CFB1-CB265F999E39}"/>
              </a:ext>
            </a:extLst>
          </p:cNvPr>
          <p:cNvSpPr txBox="1"/>
          <p:nvPr/>
        </p:nvSpPr>
        <p:spPr>
          <a:xfrm>
            <a:off x="3455720" y="2080905"/>
            <a:ext cx="6233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2,</a:t>
            </a:r>
            <a:r>
              <a:rPr lang="fr-FR" sz="4000" dirty="0">
                <a:solidFill>
                  <a:srgbClr val="00B050"/>
                </a:solidFill>
              </a:rPr>
              <a:t>8</a:t>
            </a:r>
            <a:r>
              <a:rPr lang="fr-FR" sz="4000" dirty="0"/>
              <a:t> + 0,</a:t>
            </a:r>
            <a:r>
              <a:rPr lang="fr-FR" sz="4000" dirty="0">
                <a:solidFill>
                  <a:srgbClr val="00B050"/>
                </a:solidFill>
              </a:rPr>
              <a:t>5</a:t>
            </a:r>
            <a:r>
              <a:rPr lang="fr-FR" sz="4000" dirty="0"/>
              <a:t> = </a:t>
            </a:r>
            <a:r>
              <a:rPr lang="fr-FR" sz="4000" b="1" dirty="0">
                <a:solidFill>
                  <a:srgbClr val="C00000"/>
                </a:solidFill>
              </a:rPr>
              <a:t>2 +1,3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8A9CBDB-80D7-903F-18F4-D436CECF5F58}"/>
              </a:ext>
            </a:extLst>
          </p:cNvPr>
          <p:cNvSpPr txBox="1"/>
          <p:nvPr/>
        </p:nvSpPr>
        <p:spPr>
          <a:xfrm>
            <a:off x="3455720" y="3023014"/>
            <a:ext cx="6233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2,</a:t>
            </a:r>
            <a:r>
              <a:rPr lang="fr-FR" sz="4000" dirty="0">
                <a:solidFill>
                  <a:srgbClr val="00B050"/>
                </a:solidFill>
              </a:rPr>
              <a:t>8</a:t>
            </a:r>
            <a:r>
              <a:rPr lang="fr-FR" sz="4000" dirty="0"/>
              <a:t> + 0,</a:t>
            </a:r>
            <a:r>
              <a:rPr lang="fr-FR" sz="4000" dirty="0">
                <a:solidFill>
                  <a:srgbClr val="00B050"/>
                </a:solidFill>
              </a:rPr>
              <a:t>5</a:t>
            </a:r>
            <a:r>
              <a:rPr lang="fr-FR" sz="4000" dirty="0"/>
              <a:t> = </a:t>
            </a:r>
            <a:r>
              <a:rPr lang="fr-FR" sz="4000" b="1" dirty="0">
                <a:solidFill>
                  <a:srgbClr val="C00000"/>
                </a:solidFill>
              </a:rPr>
              <a:t>3,3</a:t>
            </a:r>
          </a:p>
        </p:txBody>
      </p:sp>
    </p:spTree>
    <p:extLst>
      <p:ext uri="{BB962C8B-B14F-4D97-AF65-F5344CB8AC3E}">
        <p14:creationId xmlns:p14="http://schemas.microsoft.com/office/powerpoint/2010/main" val="61404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4,6 + 0,9 =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9/10</a:t>
            </a:r>
          </a:p>
        </p:txBody>
      </p:sp>
    </p:spTree>
    <p:extLst>
      <p:ext uri="{BB962C8B-B14F-4D97-AF65-F5344CB8AC3E}">
        <p14:creationId xmlns:p14="http://schemas.microsoft.com/office/powerpoint/2010/main" val="2042431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9/10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4F0F41A-8D71-9704-25FE-7350C829B978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4,</a:t>
            </a:r>
            <a:r>
              <a:rPr lang="fr-FR" sz="4000" dirty="0">
                <a:solidFill>
                  <a:srgbClr val="00B050"/>
                </a:solidFill>
              </a:rPr>
              <a:t>6</a:t>
            </a:r>
            <a:r>
              <a:rPr lang="fr-FR" sz="4000" dirty="0"/>
              <a:t> + 0,</a:t>
            </a:r>
            <a:r>
              <a:rPr lang="fr-FR" sz="4000" dirty="0">
                <a:solidFill>
                  <a:srgbClr val="00B050"/>
                </a:solidFill>
              </a:rPr>
              <a:t>9</a:t>
            </a:r>
            <a:r>
              <a:rPr lang="fr-FR" sz="4000" dirty="0"/>
              <a:t> =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655554-CB49-1DC7-28F3-9F4931E6153B}"/>
              </a:ext>
            </a:extLst>
          </p:cNvPr>
          <p:cNvSpPr txBox="1"/>
          <p:nvPr/>
        </p:nvSpPr>
        <p:spPr>
          <a:xfrm>
            <a:off x="5643323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C00000"/>
                </a:solidFill>
              </a:rPr>
              <a:t>4 +0,6+0,9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75C4F80-0276-32E3-CFB1-CB265F999E39}"/>
              </a:ext>
            </a:extLst>
          </p:cNvPr>
          <p:cNvSpPr txBox="1"/>
          <p:nvPr/>
        </p:nvSpPr>
        <p:spPr>
          <a:xfrm>
            <a:off x="3455720" y="2080905"/>
            <a:ext cx="6233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4,</a:t>
            </a:r>
            <a:r>
              <a:rPr lang="fr-FR" sz="4000" dirty="0">
                <a:solidFill>
                  <a:srgbClr val="00B050"/>
                </a:solidFill>
              </a:rPr>
              <a:t>6</a:t>
            </a:r>
            <a:r>
              <a:rPr lang="fr-FR" sz="4000" dirty="0"/>
              <a:t> + 0,</a:t>
            </a:r>
            <a:r>
              <a:rPr lang="fr-FR" sz="4000" dirty="0">
                <a:solidFill>
                  <a:srgbClr val="00B050"/>
                </a:solidFill>
              </a:rPr>
              <a:t>9</a:t>
            </a:r>
            <a:r>
              <a:rPr lang="fr-FR" sz="4000" dirty="0"/>
              <a:t> = </a:t>
            </a:r>
            <a:r>
              <a:rPr lang="fr-FR" sz="4000" b="1" dirty="0">
                <a:solidFill>
                  <a:srgbClr val="C00000"/>
                </a:solidFill>
              </a:rPr>
              <a:t>4 +1,5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8A9CBDB-80D7-903F-18F4-D436CECF5F58}"/>
              </a:ext>
            </a:extLst>
          </p:cNvPr>
          <p:cNvSpPr txBox="1"/>
          <p:nvPr/>
        </p:nvSpPr>
        <p:spPr>
          <a:xfrm>
            <a:off x="3455720" y="3023014"/>
            <a:ext cx="6233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4,</a:t>
            </a:r>
            <a:r>
              <a:rPr lang="fr-FR" sz="4000" dirty="0">
                <a:solidFill>
                  <a:srgbClr val="00B050"/>
                </a:solidFill>
              </a:rPr>
              <a:t>6</a:t>
            </a:r>
            <a:r>
              <a:rPr lang="fr-FR" sz="4000" dirty="0"/>
              <a:t> + 0,</a:t>
            </a:r>
            <a:r>
              <a:rPr lang="fr-FR" sz="4000" dirty="0">
                <a:solidFill>
                  <a:srgbClr val="00B050"/>
                </a:solidFill>
              </a:rPr>
              <a:t>9</a:t>
            </a:r>
            <a:r>
              <a:rPr lang="fr-FR" sz="4000" dirty="0"/>
              <a:t> = </a:t>
            </a:r>
            <a:r>
              <a:rPr lang="fr-FR" sz="4000" b="1" dirty="0">
                <a:solidFill>
                  <a:srgbClr val="C00000"/>
                </a:solidFill>
              </a:rPr>
              <a:t>5,5</a:t>
            </a:r>
          </a:p>
        </p:txBody>
      </p:sp>
    </p:spTree>
    <p:extLst>
      <p:ext uri="{BB962C8B-B14F-4D97-AF65-F5344CB8AC3E}">
        <p14:creationId xmlns:p14="http://schemas.microsoft.com/office/powerpoint/2010/main" val="313667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1,25 + 4 =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1/10</a:t>
            </a:r>
          </a:p>
        </p:txBody>
      </p:sp>
    </p:spTree>
    <p:extLst>
      <p:ext uri="{BB962C8B-B14F-4D97-AF65-F5344CB8AC3E}">
        <p14:creationId xmlns:p14="http://schemas.microsoft.com/office/powerpoint/2010/main" val="31682814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2,2 – 0,5 =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10/10</a:t>
            </a:r>
          </a:p>
        </p:txBody>
      </p:sp>
    </p:spTree>
    <p:extLst>
      <p:ext uri="{BB962C8B-B14F-4D97-AF65-F5344CB8AC3E}">
        <p14:creationId xmlns:p14="http://schemas.microsoft.com/office/powerpoint/2010/main" val="7537139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4F0F41A-8D71-9704-25FE-7350C829B978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2,</a:t>
            </a:r>
            <a:r>
              <a:rPr lang="fr-FR" sz="4000" dirty="0">
                <a:solidFill>
                  <a:srgbClr val="00B050"/>
                </a:solidFill>
              </a:rPr>
              <a:t>2</a:t>
            </a:r>
            <a:r>
              <a:rPr lang="fr-FR" sz="4000" dirty="0"/>
              <a:t> – 0,</a:t>
            </a:r>
            <a:r>
              <a:rPr lang="fr-FR" sz="4000" dirty="0">
                <a:solidFill>
                  <a:srgbClr val="00B050"/>
                </a:solidFill>
              </a:rPr>
              <a:t>5</a:t>
            </a:r>
            <a:r>
              <a:rPr lang="fr-FR" sz="4000" dirty="0"/>
              <a:t> =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655554-CB49-1DC7-28F3-9F4931E6153B}"/>
              </a:ext>
            </a:extLst>
          </p:cNvPr>
          <p:cNvSpPr txBox="1"/>
          <p:nvPr/>
        </p:nvSpPr>
        <p:spPr>
          <a:xfrm>
            <a:off x="5643323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C00000"/>
                </a:solidFill>
              </a:rPr>
              <a:t>2 + 0,2</a:t>
            </a:r>
            <a:r>
              <a:rPr lang="fr-FR" sz="4000" dirty="0"/>
              <a:t> </a:t>
            </a:r>
            <a:r>
              <a:rPr lang="fr-FR" sz="4000" dirty="0">
                <a:solidFill>
                  <a:srgbClr val="C00000"/>
                </a:solidFill>
              </a:rPr>
              <a:t>–</a:t>
            </a:r>
            <a:r>
              <a:rPr lang="fr-FR" sz="4000" dirty="0"/>
              <a:t> </a:t>
            </a:r>
            <a:r>
              <a:rPr lang="fr-FR" sz="4000" b="1" dirty="0">
                <a:solidFill>
                  <a:srgbClr val="C00000"/>
                </a:solidFill>
              </a:rPr>
              <a:t>0,5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75C4F80-0276-32E3-CFB1-CB265F999E39}"/>
              </a:ext>
            </a:extLst>
          </p:cNvPr>
          <p:cNvSpPr txBox="1"/>
          <p:nvPr/>
        </p:nvSpPr>
        <p:spPr>
          <a:xfrm>
            <a:off x="3455720" y="2080905"/>
            <a:ext cx="6233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2,</a:t>
            </a:r>
            <a:r>
              <a:rPr lang="fr-FR" sz="4000" dirty="0">
                <a:solidFill>
                  <a:srgbClr val="00B050"/>
                </a:solidFill>
              </a:rPr>
              <a:t>2</a:t>
            </a:r>
            <a:r>
              <a:rPr lang="fr-FR" sz="4000" dirty="0"/>
              <a:t> – 0,</a:t>
            </a:r>
            <a:r>
              <a:rPr lang="fr-FR" sz="4000" dirty="0">
                <a:solidFill>
                  <a:srgbClr val="00B050"/>
                </a:solidFill>
              </a:rPr>
              <a:t>5</a:t>
            </a:r>
            <a:r>
              <a:rPr lang="fr-FR" sz="4000" dirty="0"/>
              <a:t> =</a:t>
            </a:r>
            <a:r>
              <a:rPr lang="fr-FR" sz="4000" b="1" dirty="0">
                <a:solidFill>
                  <a:srgbClr val="C00000"/>
                </a:solidFill>
              </a:rPr>
              <a:t> 2</a:t>
            </a:r>
            <a:r>
              <a:rPr lang="fr-FR" sz="4000" dirty="0">
                <a:solidFill>
                  <a:srgbClr val="C00000"/>
                </a:solidFill>
              </a:rPr>
              <a:t> –</a:t>
            </a:r>
            <a:r>
              <a:rPr lang="fr-FR" sz="4000" dirty="0"/>
              <a:t> </a:t>
            </a:r>
            <a:r>
              <a:rPr lang="fr-FR" sz="4000" b="1" dirty="0">
                <a:solidFill>
                  <a:srgbClr val="C00000"/>
                </a:solidFill>
              </a:rPr>
              <a:t>0,3 </a:t>
            </a:r>
            <a:endParaRPr lang="fr-FR" sz="40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8A9CBDB-80D7-903F-18F4-D436CECF5F58}"/>
              </a:ext>
            </a:extLst>
          </p:cNvPr>
          <p:cNvSpPr txBox="1"/>
          <p:nvPr/>
        </p:nvSpPr>
        <p:spPr>
          <a:xfrm>
            <a:off x="3455720" y="3023014"/>
            <a:ext cx="6233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2,</a:t>
            </a:r>
            <a:r>
              <a:rPr lang="fr-FR" sz="4000" dirty="0">
                <a:solidFill>
                  <a:srgbClr val="00B050"/>
                </a:solidFill>
              </a:rPr>
              <a:t>2</a:t>
            </a:r>
            <a:r>
              <a:rPr lang="fr-FR" sz="4000" dirty="0"/>
              <a:t> – 0,</a:t>
            </a:r>
            <a:r>
              <a:rPr lang="fr-FR" sz="4000" dirty="0">
                <a:solidFill>
                  <a:srgbClr val="00B050"/>
                </a:solidFill>
              </a:rPr>
              <a:t>5</a:t>
            </a:r>
            <a:r>
              <a:rPr lang="fr-FR" sz="4000" dirty="0"/>
              <a:t> =</a:t>
            </a:r>
            <a:r>
              <a:rPr lang="fr-FR" sz="4000" b="1" dirty="0">
                <a:solidFill>
                  <a:srgbClr val="C00000"/>
                </a:solidFill>
              </a:rPr>
              <a:t> 1,7</a:t>
            </a:r>
          </a:p>
        </p:txBody>
      </p:sp>
    </p:spTree>
    <p:extLst>
      <p:ext uri="{BB962C8B-B14F-4D97-AF65-F5344CB8AC3E}">
        <p14:creationId xmlns:p14="http://schemas.microsoft.com/office/powerpoint/2010/main" val="419498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4F0F41A-8D71-9704-25FE-7350C829B978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1,25 + 4 =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655554-CB49-1DC7-28F3-9F4931E6153B}"/>
              </a:ext>
            </a:extLst>
          </p:cNvPr>
          <p:cNvSpPr txBox="1"/>
          <p:nvPr/>
        </p:nvSpPr>
        <p:spPr>
          <a:xfrm>
            <a:off x="5643323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C00000"/>
                </a:solidFill>
              </a:rPr>
              <a:t>5,25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21F21B3-1FF5-83C1-0845-7D046F29AF4D}"/>
              </a:ext>
            </a:extLst>
          </p:cNvPr>
          <p:cNvSpPr txBox="1"/>
          <p:nvPr/>
        </p:nvSpPr>
        <p:spPr>
          <a:xfrm>
            <a:off x="2759597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1</a:t>
            </a:r>
            <a:r>
              <a:rPr lang="fr-FR" sz="4000" dirty="0"/>
              <a:t>,25 + </a:t>
            </a:r>
            <a:r>
              <a:rPr lang="fr-FR" sz="4000" dirty="0">
                <a:solidFill>
                  <a:srgbClr val="00B050"/>
                </a:solidFill>
              </a:rPr>
              <a:t>4</a:t>
            </a:r>
            <a:r>
              <a:rPr lang="fr-FR" sz="4000" dirty="0"/>
              <a:t> =</a:t>
            </a:r>
          </a:p>
        </p:txBody>
      </p:sp>
    </p:spTree>
    <p:extLst>
      <p:ext uri="{BB962C8B-B14F-4D97-AF65-F5344CB8AC3E}">
        <p14:creationId xmlns:p14="http://schemas.microsoft.com/office/powerpoint/2010/main" val="105736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0,83 + 7 =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2/10</a:t>
            </a:r>
          </a:p>
        </p:txBody>
      </p:sp>
    </p:spTree>
    <p:extLst>
      <p:ext uri="{BB962C8B-B14F-4D97-AF65-F5344CB8AC3E}">
        <p14:creationId xmlns:p14="http://schemas.microsoft.com/office/powerpoint/2010/main" val="4098564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4F0F41A-8D71-9704-25FE-7350C829B978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0,83 + 7 =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655554-CB49-1DC7-28F3-9F4931E6153B}"/>
              </a:ext>
            </a:extLst>
          </p:cNvPr>
          <p:cNvSpPr txBox="1"/>
          <p:nvPr/>
        </p:nvSpPr>
        <p:spPr>
          <a:xfrm>
            <a:off x="5643323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C00000"/>
                </a:solidFill>
              </a:rPr>
              <a:t>7,83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21F21B3-1FF5-83C1-0845-7D046F29AF4D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0</a:t>
            </a:r>
            <a:r>
              <a:rPr lang="fr-FR" sz="4000" dirty="0"/>
              <a:t>,83 + </a:t>
            </a:r>
            <a:r>
              <a:rPr lang="fr-FR" sz="4000" dirty="0">
                <a:solidFill>
                  <a:srgbClr val="00B050"/>
                </a:solidFill>
              </a:rPr>
              <a:t>7</a:t>
            </a:r>
            <a:r>
              <a:rPr lang="fr-FR" sz="4000" dirty="0"/>
              <a:t> =</a:t>
            </a:r>
          </a:p>
        </p:txBody>
      </p:sp>
    </p:spTree>
    <p:extLst>
      <p:ext uri="{BB962C8B-B14F-4D97-AF65-F5344CB8AC3E}">
        <p14:creationId xmlns:p14="http://schemas.microsoft.com/office/powerpoint/2010/main" val="66655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9,8 – 3 =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3/10</a:t>
            </a:r>
          </a:p>
        </p:txBody>
      </p:sp>
    </p:spTree>
    <p:extLst>
      <p:ext uri="{BB962C8B-B14F-4D97-AF65-F5344CB8AC3E}">
        <p14:creationId xmlns:p14="http://schemas.microsoft.com/office/powerpoint/2010/main" val="3274032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4F0F41A-8D71-9704-25FE-7350C829B978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9,8 – 3 =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655554-CB49-1DC7-28F3-9F4931E6153B}"/>
              </a:ext>
            </a:extLst>
          </p:cNvPr>
          <p:cNvSpPr txBox="1"/>
          <p:nvPr/>
        </p:nvSpPr>
        <p:spPr>
          <a:xfrm>
            <a:off x="5643323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C00000"/>
                </a:solidFill>
              </a:rPr>
              <a:t>6,8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21F21B3-1FF5-83C1-0845-7D046F29AF4D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9</a:t>
            </a:r>
            <a:r>
              <a:rPr lang="fr-FR" sz="4000" dirty="0"/>
              <a:t>,8 – </a:t>
            </a:r>
            <a:r>
              <a:rPr lang="fr-FR" sz="4000" dirty="0">
                <a:solidFill>
                  <a:srgbClr val="00B050"/>
                </a:solidFill>
              </a:rPr>
              <a:t>3</a:t>
            </a:r>
            <a:r>
              <a:rPr lang="fr-FR" sz="4000" dirty="0"/>
              <a:t> =</a:t>
            </a:r>
          </a:p>
        </p:txBody>
      </p:sp>
    </p:spTree>
    <p:extLst>
      <p:ext uri="{BB962C8B-B14F-4D97-AF65-F5344CB8AC3E}">
        <p14:creationId xmlns:p14="http://schemas.microsoft.com/office/powerpoint/2010/main" val="36312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calcule.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7,05 – 5 =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4/10</a:t>
            </a:r>
          </a:p>
        </p:txBody>
      </p:sp>
    </p:spTree>
    <p:extLst>
      <p:ext uri="{BB962C8B-B14F-4D97-AF65-F5344CB8AC3E}">
        <p14:creationId xmlns:p14="http://schemas.microsoft.com/office/powerpoint/2010/main" val="4282797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4F0F41A-8D71-9704-25FE-7350C829B978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7,05 – 5 =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655554-CB49-1DC7-28F3-9F4931E6153B}"/>
              </a:ext>
            </a:extLst>
          </p:cNvPr>
          <p:cNvSpPr txBox="1"/>
          <p:nvPr/>
        </p:nvSpPr>
        <p:spPr>
          <a:xfrm>
            <a:off x="5643323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C00000"/>
                </a:solidFill>
              </a:rPr>
              <a:t>2,05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21F21B3-1FF5-83C1-0845-7D046F29AF4D}"/>
              </a:ext>
            </a:extLst>
          </p:cNvPr>
          <p:cNvSpPr txBox="1"/>
          <p:nvPr/>
        </p:nvSpPr>
        <p:spPr>
          <a:xfrm>
            <a:off x="2759598" y="1246750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7</a:t>
            </a:r>
            <a:r>
              <a:rPr lang="fr-FR" sz="4000" dirty="0"/>
              <a:t>,05 – </a:t>
            </a:r>
            <a:r>
              <a:rPr lang="fr-FR" sz="4000" dirty="0">
                <a:solidFill>
                  <a:srgbClr val="00B050"/>
                </a:solidFill>
              </a:rPr>
              <a:t>5</a:t>
            </a:r>
            <a:r>
              <a:rPr lang="fr-FR" sz="4000" dirty="0"/>
              <a:t> =</a:t>
            </a:r>
          </a:p>
        </p:txBody>
      </p:sp>
    </p:spTree>
    <p:extLst>
      <p:ext uri="{BB962C8B-B14F-4D97-AF65-F5344CB8AC3E}">
        <p14:creationId xmlns:p14="http://schemas.microsoft.com/office/powerpoint/2010/main" val="390811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239</Words>
  <Application>Microsoft Office PowerPoint</Application>
  <PresentationFormat>Affichage à l'écran (4:3)</PresentationFormat>
  <Paragraphs>84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109</cp:revision>
  <dcterms:created xsi:type="dcterms:W3CDTF">2023-02-07T14:55:57Z</dcterms:created>
  <dcterms:modified xsi:type="dcterms:W3CDTF">2026-08-06T18:42:58Z</dcterms:modified>
</cp:coreProperties>
</file>