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77" r:id="rId2"/>
    <p:sldId id="274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31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comprends les notions de multiples et diviseurs.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Lis le problème, puis réponds aux questions.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26F881-1F04-A9F5-F24C-E2FBDC57D1C4}"/>
              </a:ext>
            </a:extLst>
          </p:cNvPr>
          <p:cNvSpPr txBox="1"/>
          <p:nvPr/>
        </p:nvSpPr>
        <p:spPr>
          <a:xfrm>
            <a:off x="346692" y="1324081"/>
            <a:ext cx="8450616" cy="470845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boulangère a </a:t>
            </a:r>
            <a:r>
              <a:rPr lang="fr-FR" sz="2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72 biscuits</a:t>
            </a:r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Elle veut préparer des sachets contenant tous le même nombre de biscuits, sans qu’il en reste. Elle envisage de mettre dans chaque sachet : 4 biscuits ; 5 biscuits ; 6 biscuits ; 7 biscuits ; 9 biscuits billes. </a:t>
            </a: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fr-FR" sz="2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Quelles quantités permettent de préparer les sachets sans laisser de biscuits ? </a:t>
            </a:r>
            <a:endParaRPr lang="fr-FR" sz="2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fr-FR" sz="2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Pour chaque possibilité, combien de sachets peut-elle préparer ? 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26F881-1F04-A9F5-F24C-E2FBDC57D1C4}"/>
              </a:ext>
            </a:extLst>
          </p:cNvPr>
          <p:cNvSpPr txBox="1"/>
          <p:nvPr/>
        </p:nvSpPr>
        <p:spPr>
          <a:xfrm>
            <a:off x="236685" y="1317252"/>
            <a:ext cx="8670630" cy="4051228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24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Avec 4 biscuits par sachet </a:t>
            </a:r>
            <a:r>
              <a:rPr lang="fr-FR" sz="2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72÷4=18  =&gt; C’est possible. </a:t>
            </a:r>
            <a:endParaRPr lang="fr-FR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24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Avec </a:t>
            </a:r>
            <a:r>
              <a:rPr lang="fr-F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 biscuits </a:t>
            </a:r>
            <a:r>
              <a:rPr lang="fr-FR" sz="24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 sachet </a:t>
            </a:r>
            <a:r>
              <a:rPr lang="fr-FR" sz="2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72÷5 ne donne pas un nombre entier. =&gt; Ce n’est pas possible. </a:t>
            </a:r>
            <a:endParaRPr lang="fr-FR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24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Avec </a:t>
            </a:r>
            <a:r>
              <a:rPr lang="fr-F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 biscuits </a:t>
            </a:r>
            <a:r>
              <a:rPr lang="fr-FR" sz="24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 sachet </a:t>
            </a:r>
            <a:r>
              <a:rPr lang="fr-FR" sz="2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72÷6=12 =&gt; C’est possible. </a:t>
            </a:r>
            <a:endParaRPr lang="fr-FR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24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Avec </a:t>
            </a:r>
            <a:r>
              <a:rPr lang="fr-F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 biscuits </a:t>
            </a:r>
            <a:r>
              <a:rPr lang="fr-FR" sz="24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 sachet 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72÷7 ne donne pas un nombre entier. =&gt; Ce n’est pas possible. </a:t>
            </a:r>
            <a:endParaRPr lang="fr-FR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24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Avec </a:t>
            </a:r>
            <a:r>
              <a:rPr lang="fr-F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 biscuits </a:t>
            </a:r>
            <a:r>
              <a:rPr lang="fr-FR" sz="24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 sachet </a:t>
            </a:r>
            <a:r>
              <a:rPr lang="fr-FR" sz="2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72÷9=8 =&gt; C’est possible. </a:t>
            </a:r>
            <a:endParaRPr lang="fr-FR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396960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162</Words>
  <Application>Microsoft Office PowerPoint</Application>
  <PresentationFormat>Affichage à l'écran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Symbol</vt:lpstr>
      <vt:lpstr>Webdings</vt:lpstr>
      <vt:lpstr>Wingdings</vt:lpstr>
      <vt:lpstr>Thème Office</vt:lpstr>
      <vt:lpstr>Présentation PowerPoint</vt:lpstr>
      <vt:lpstr>Lis le problème, puis réponds aux questions.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73</cp:revision>
  <dcterms:created xsi:type="dcterms:W3CDTF">2023-02-07T14:55:57Z</dcterms:created>
  <dcterms:modified xsi:type="dcterms:W3CDTF">2026-08-16T06:02:54Z</dcterms:modified>
</cp:coreProperties>
</file>