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311" r:id="rId2"/>
    <p:sldId id="290" r:id="rId3"/>
    <p:sldId id="291" r:id="rId4"/>
    <p:sldId id="292" r:id="rId5"/>
    <p:sldId id="312" r:id="rId6"/>
    <p:sldId id="313" r:id="rId7"/>
    <p:sldId id="314" r:id="rId8"/>
    <p:sldId id="315" r:id="rId9"/>
    <p:sldId id="316" r:id="rId10"/>
    <p:sldId id="317" r:id="rId11"/>
    <p:sldId id="320" r:id="rId12"/>
    <p:sldId id="321" r:id="rId13"/>
    <p:sldId id="318" r:id="rId14"/>
    <p:sldId id="319" r:id="rId15"/>
    <p:sldId id="322" r:id="rId16"/>
    <p:sldId id="323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41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calcule le produit de deux nombres entiers de dizaines/centaines.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DE969007-F0B9-91BD-17CE-FBCA3C57E213}"/>
              </a:ext>
            </a:extLst>
          </p:cNvPr>
          <p:cNvSpPr txBox="1"/>
          <p:nvPr/>
        </p:nvSpPr>
        <p:spPr>
          <a:xfrm>
            <a:off x="368022" y="1164166"/>
            <a:ext cx="2981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90 × 90 = …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EDA01F59-EC4D-AFAC-5815-F368BD336F3D}"/>
              </a:ext>
            </a:extLst>
          </p:cNvPr>
          <p:cNvSpPr txBox="1"/>
          <p:nvPr/>
        </p:nvSpPr>
        <p:spPr>
          <a:xfrm>
            <a:off x="2618496" y="1164166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(9×9) × (10×10)</a:t>
            </a:r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797678B6-391C-2081-5A2B-59B4D4F69057}"/>
              </a:ext>
            </a:extLst>
          </p:cNvPr>
          <p:cNvSpPr txBox="1"/>
          <p:nvPr/>
        </p:nvSpPr>
        <p:spPr>
          <a:xfrm>
            <a:off x="2145333" y="1872052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 = 81 × 100</a:t>
            </a:r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156F9D03-DBDE-6978-2378-CD80646A24C6}"/>
              </a:ext>
            </a:extLst>
          </p:cNvPr>
          <p:cNvSpPr txBox="1"/>
          <p:nvPr/>
        </p:nvSpPr>
        <p:spPr>
          <a:xfrm>
            <a:off x="2145333" y="2721114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 = 8 100</a:t>
            </a:r>
          </a:p>
        </p:txBody>
      </p:sp>
    </p:spTree>
    <p:extLst>
      <p:ext uri="{BB962C8B-B14F-4D97-AF65-F5344CB8AC3E}">
        <p14:creationId xmlns:p14="http://schemas.microsoft.com/office/powerpoint/2010/main" val="356830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221CF-41BC-4B6E-BD7C-4759B26B1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A2A347-5413-207C-C7E8-8F05BED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0B0BAC8-0FD7-FDBA-9552-5F41918CA4F3}"/>
              </a:ext>
            </a:extLst>
          </p:cNvPr>
          <p:cNvSpPr txBox="1"/>
          <p:nvPr/>
        </p:nvSpPr>
        <p:spPr>
          <a:xfrm>
            <a:off x="368022" y="1164166"/>
            <a:ext cx="2981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800 × 40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BF1BFEC4-7F41-8C2C-8B38-5AC8A3441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</p:spTree>
    <p:extLst>
      <p:ext uri="{BB962C8B-B14F-4D97-AF65-F5344CB8AC3E}">
        <p14:creationId xmlns:p14="http://schemas.microsoft.com/office/powerpoint/2010/main" val="1530550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DE969007-F0B9-91BD-17CE-FBCA3C57E213}"/>
              </a:ext>
            </a:extLst>
          </p:cNvPr>
          <p:cNvSpPr txBox="1"/>
          <p:nvPr/>
        </p:nvSpPr>
        <p:spPr>
          <a:xfrm>
            <a:off x="368022" y="1164166"/>
            <a:ext cx="2981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800 × 40 = …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EDA01F59-EC4D-AFAC-5815-F368BD336F3D}"/>
              </a:ext>
            </a:extLst>
          </p:cNvPr>
          <p:cNvSpPr txBox="1"/>
          <p:nvPr/>
        </p:nvSpPr>
        <p:spPr>
          <a:xfrm>
            <a:off x="2618496" y="1164166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(8×4) × (100×10)</a:t>
            </a:r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797678B6-391C-2081-5A2B-59B4D4F69057}"/>
              </a:ext>
            </a:extLst>
          </p:cNvPr>
          <p:cNvSpPr txBox="1"/>
          <p:nvPr/>
        </p:nvSpPr>
        <p:spPr>
          <a:xfrm>
            <a:off x="2145333" y="1872052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 = 32 × 1 000</a:t>
            </a:r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156F9D03-DBDE-6978-2378-CD80646A24C6}"/>
              </a:ext>
            </a:extLst>
          </p:cNvPr>
          <p:cNvSpPr txBox="1"/>
          <p:nvPr/>
        </p:nvSpPr>
        <p:spPr>
          <a:xfrm>
            <a:off x="2145333" y="2721114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 = 32 000</a:t>
            </a:r>
          </a:p>
        </p:txBody>
      </p:sp>
    </p:spTree>
    <p:extLst>
      <p:ext uri="{BB962C8B-B14F-4D97-AF65-F5344CB8AC3E}">
        <p14:creationId xmlns:p14="http://schemas.microsoft.com/office/powerpoint/2010/main" val="268007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221CF-41BC-4B6E-BD7C-4759B26B1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A2A347-5413-207C-C7E8-8F05BED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0B0BAC8-0FD7-FDBA-9552-5F41918CA4F3}"/>
              </a:ext>
            </a:extLst>
          </p:cNvPr>
          <p:cNvSpPr txBox="1"/>
          <p:nvPr/>
        </p:nvSpPr>
        <p:spPr>
          <a:xfrm>
            <a:off x="138677" y="1164166"/>
            <a:ext cx="32112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 × 6 000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BF1BFEC4-7F41-8C2C-8B38-5AC8A3441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</p:spTree>
    <p:extLst>
      <p:ext uri="{BB962C8B-B14F-4D97-AF65-F5344CB8AC3E}">
        <p14:creationId xmlns:p14="http://schemas.microsoft.com/office/powerpoint/2010/main" val="892599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DE969007-F0B9-91BD-17CE-FBCA3C57E213}"/>
              </a:ext>
            </a:extLst>
          </p:cNvPr>
          <p:cNvSpPr txBox="1"/>
          <p:nvPr/>
        </p:nvSpPr>
        <p:spPr>
          <a:xfrm>
            <a:off x="-52004" y="1164166"/>
            <a:ext cx="3401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 × 6 000 = …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EDA01F59-EC4D-AFAC-5815-F368BD336F3D}"/>
              </a:ext>
            </a:extLst>
          </p:cNvPr>
          <p:cNvSpPr txBox="1"/>
          <p:nvPr/>
        </p:nvSpPr>
        <p:spPr>
          <a:xfrm>
            <a:off x="2618496" y="1164166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(2×6) × (10×1 000)</a:t>
            </a:r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797678B6-391C-2081-5A2B-59B4D4F69057}"/>
              </a:ext>
            </a:extLst>
          </p:cNvPr>
          <p:cNvSpPr txBox="1"/>
          <p:nvPr/>
        </p:nvSpPr>
        <p:spPr>
          <a:xfrm>
            <a:off x="2145333" y="1872052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 = 12 × 10 000</a:t>
            </a:r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156F9D03-DBDE-6978-2378-CD80646A24C6}"/>
              </a:ext>
            </a:extLst>
          </p:cNvPr>
          <p:cNvSpPr txBox="1"/>
          <p:nvPr/>
        </p:nvSpPr>
        <p:spPr>
          <a:xfrm>
            <a:off x="2145333" y="2721114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 = 120 000</a:t>
            </a:r>
          </a:p>
        </p:txBody>
      </p:sp>
    </p:spTree>
    <p:extLst>
      <p:ext uri="{BB962C8B-B14F-4D97-AF65-F5344CB8AC3E}">
        <p14:creationId xmlns:p14="http://schemas.microsoft.com/office/powerpoint/2010/main" val="312577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221CF-41BC-4B6E-BD7C-4759B26B1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A2A347-5413-207C-C7E8-8F05BED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0B0BAC8-0FD7-FDBA-9552-5F41918CA4F3}"/>
              </a:ext>
            </a:extLst>
          </p:cNvPr>
          <p:cNvSpPr txBox="1"/>
          <p:nvPr/>
        </p:nvSpPr>
        <p:spPr>
          <a:xfrm>
            <a:off x="138677" y="1164166"/>
            <a:ext cx="32112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70 × 4 000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BF1BFEC4-7F41-8C2C-8B38-5AC8A3441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</p:spTree>
    <p:extLst>
      <p:ext uri="{BB962C8B-B14F-4D97-AF65-F5344CB8AC3E}">
        <p14:creationId xmlns:p14="http://schemas.microsoft.com/office/powerpoint/2010/main" val="14777655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DE969007-F0B9-91BD-17CE-FBCA3C57E213}"/>
              </a:ext>
            </a:extLst>
          </p:cNvPr>
          <p:cNvSpPr txBox="1"/>
          <p:nvPr/>
        </p:nvSpPr>
        <p:spPr>
          <a:xfrm>
            <a:off x="-52004" y="1164166"/>
            <a:ext cx="3401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70 × 4 000 = …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EDA01F59-EC4D-AFAC-5815-F368BD336F3D}"/>
              </a:ext>
            </a:extLst>
          </p:cNvPr>
          <p:cNvSpPr txBox="1"/>
          <p:nvPr/>
        </p:nvSpPr>
        <p:spPr>
          <a:xfrm>
            <a:off x="2618496" y="1164166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(7×4) × (10×1 000)</a:t>
            </a:r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797678B6-391C-2081-5A2B-59B4D4F69057}"/>
              </a:ext>
            </a:extLst>
          </p:cNvPr>
          <p:cNvSpPr txBox="1"/>
          <p:nvPr/>
        </p:nvSpPr>
        <p:spPr>
          <a:xfrm>
            <a:off x="2145333" y="1872052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 = 28 × 10 000</a:t>
            </a:r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156F9D03-DBDE-6978-2378-CD80646A24C6}"/>
              </a:ext>
            </a:extLst>
          </p:cNvPr>
          <p:cNvSpPr txBox="1"/>
          <p:nvPr/>
        </p:nvSpPr>
        <p:spPr>
          <a:xfrm>
            <a:off x="2145333" y="2721114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 = 280 000</a:t>
            </a:r>
          </a:p>
        </p:txBody>
      </p:sp>
    </p:spTree>
    <p:extLst>
      <p:ext uri="{BB962C8B-B14F-4D97-AF65-F5344CB8AC3E}">
        <p14:creationId xmlns:p14="http://schemas.microsoft.com/office/powerpoint/2010/main" val="320809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stratégie de calcul.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150985" y="1151747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30 × 200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E7666B3-9413-9AB7-7BF4-9D63B2E23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4B168B5-FDB6-2A02-382E-7A38BC237FA9}"/>
              </a:ext>
            </a:extLst>
          </p:cNvPr>
          <p:cNvSpPr txBox="1"/>
          <p:nvPr/>
        </p:nvSpPr>
        <p:spPr>
          <a:xfrm>
            <a:off x="2839512" y="1151747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(3×10) × (2×100)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DAB79EA0-EFB5-7E46-602A-C09DC9C9495A}"/>
              </a:ext>
            </a:extLst>
          </p:cNvPr>
          <p:cNvSpPr txBox="1"/>
          <p:nvPr/>
        </p:nvSpPr>
        <p:spPr>
          <a:xfrm>
            <a:off x="150984" y="1902191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30 × 200 = …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5A57CB0C-9AF1-BCC7-A7B6-A38E62BC3DB4}"/>
              </a:ext>
            </a:extLst>
          </p:cNvPr>
          <p:cNvSpPr txBox="1"/>
          <p:nvPr/>
        </p:nvSpPr>
        <p:spPr>
          <a:xfrm>
            <a:off x="2803931" y="1859633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(3 × 2) × (10×100)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447E2ECD-2C1D-62BE-37D1-322A023F8AEE}"/>
              </a:ext>
            </a:extLst>
          </p:cNvPr>
          <p:cNvSpPr txBox="1"/>
          <p:nvPr/>
        </p:nvSpPr>
        <p:spPr>
          <a:xfrm>
            <a:off x="150984" y="2721114"/>
            <a:ext cx="3624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30 × 200 = …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4712627F-C752-AC89-4A8A-0A571BE8DA97}"/>
              </a:ext>
            </a:extLst>
          </p:cNvPr>
          <p:cNvSpPr txBox="1"/>
          <p:nvPr/>
        </p:nvSpPr>
        <p:spPr>
          <a:xfrm>
            <a:off x="2839512" y="2721114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6 × 1 000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6499125-3973-D52B-0A4A-470254BE94A9}"/>
              </a:ext>
            </a:extLst>
          </p:cNvPr>
          <p:cNvSpPr txBox="1"/>
          <p:nvPr/>
        </p:nvSpPr>
        <p:spPr>
          <a:xfrm>
            <a:off x="4885716" y="2729227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 = 6 000</a:t>
            </a:r>
          </a:p>
        </p:txBody>
      </p:sp>
    </p:spTree>
    <p:extLst>
      <p:ext uri="{BB962C8B-B14F-4D97-AF65-F5344CB8AC3E}">
        <p14:creationId xmlns:p14="http://schemas.microsoft.com/office/powerpoint/2010/main" val="316828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221CF-41BC-4B6E-BD7C-4759B26B1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A2A347-5413-207C-C7E8-8F05BED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0B0BAC8-0FD7-FDBA-9552-5F41918CA4F3}"/>
              </a:ext>
            </a:extLst>
          </p:cNvPr>
          <p:cNvSpPr txBox="1"/>
          <p:nvPr/>
        </p:nvSpPr>
        <p:spPr>
          <a:xfrm>
            <a:off x="368022" y="1164166"/>
            <a:ext cx="2981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× 50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BF1BFEC4-7F41-8C2C-8B38-5AC8A3441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</p:spTree>
    <p:extLst>
      <p:ext uri="{BB962C8B-B14F-4D97-AF65-F5344CB8AC3E}">
        <p14:creationId xmlns:p14="http://schemas.microsoft.com/office/powerpoint/2010/main" val="860980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DE969007-F0B9-91BD-17CE-FBCA3C57E213}"/>
              </a:ext>
            </a:extLst>
          </p:cNvPr>
          <p:cNvSpPr txBox="1"/>
          <p:nvPr/>
        </p:nvSpPr>
        <p:spPr>
          <a:xfrm>
            <a:off x="368022" y="1164166"/>
            <a:ext cx="2981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× 50 = …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EDA01F59-EC4D-AFAC-5815-F368BD336F3D}"/>
              </a:ext>
            </a:extLst>
          </p:cNvPr>
          <p:cNvSpPr txBox="1"/>
          <p:nvPr/>
        </p:nvSpPr>
        <p:spPr>
          <a:xfrm>
            <a:off x="2618496" y="1164166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(5×5) × (10×10)</a:t>
            </a:r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797678B6-391C-2081-5A2B-59B4D4F69057}"/>
              </a:ext>
            </a:extLst>
          </p:cNvPr>
          <p:cNvSpPr txBox="1"/>
          <p:nvPr/>
        </p:nvSpPr>
        <p:spPr>
          <a:xfrm>
            <a:off x="2145333" y="1872052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 = 25 × 100</a:t>
            </a:r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156F9D03-DBDE-6978-2378-CD80646A24C6}"/>
              </a:ext>
            </a:extLst>
          </p:cNvPr>
          <p:cNvSpPr txBox="1"/>
          <p:nvPr/>
        </p:nvSpPr>
        <p:spPr>
          <a:xfrm>
            <a:off x="2145333" y="2721114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 = 2 500</a:t>
            </a:r>
          </a:p>
        </p:txBody>
      </p:sp>
    </p:spTree>
    <p:extLst>
      <p:ext uri="{BB962C8B-B14F-4D97-AF65-F5344CB8AC3E}">
        <p14:creationId xmlns:p14="http://schemas.microsoft.com/office/powerpoint/2010/main" val="1057366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221CF-41BC-4B6E-BD7C-4759B26B1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A2A347-5413-207C-C7E8-8F05BED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0B0BAC8-0FD7-FDBA-9552-5F41918CA4F3}"/>
              </a:ext>
            </a:extLst>
          </p:cNvPr>
          <p:cNvSpPr txBox="1"/>
          <p:nvPr/>
        </p:nvSpPr>
        <p:spPr>
          <a:xfrm>
            <a:off x="368022" y="1164166"/>
            <a:ext cx="2981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70 × 200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BF1BFEC4-7F41-8C2C-8B38-5AC8A3441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</p:spTree>
    <p:extLst>
      <p:ext uri="{BB962C8B-B14F-4D97-AF65-F5344CB8AC3E}">
        <p14:creationId xmlns:p14="http://schemas.microsoft.com/office/powerpoint/2010/main" val="3372646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DE969007-F0B9-91BD-17CE-FBCA3C57E213}"/>
              </a:ext>
            </a:extLst>
          </p:cNvPr>
          <p:cNvSpPr txBox="1"/>
          <p:nvPr/>
        </p:nvSpPr>
        <p:spPr>
          <a:xfrm>
            <a:off x="368022" y="1164166"/>
            <a:ext cx="2981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70 × 200 = …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EDA01F59-EC4D-AFAC-5815-F368BD336F3D}"/>
              </a:ext>
            </a:extLst>
          </p:cNvPr>
          <p:cNvSpPr txBox="1"/>
          <p:nvPr/>
        </p:nvSpPr>
        <p:spPr>
          <a:xfrm>
            <a:off x="2618496" y="1164166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(7×2) × (10×100)</a:t>
            </a:r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797678B6-391C-2081-5A2B-59B4D4F69057}"/>
              </a:ext>
            </a:extLst>
          </p:cNvPr>
          <p:cNvSpPr txBox="1"/>
          <p:nvPr/>
        </p:nvSpPr>
        <p:spPr>
          <a:xfrm>
            <a:off x="2145333" y="1872052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 = 14 × 1 000</a:t>
            </a:r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156F9D03-DBDE-6978-2378-CD80646A24C6}"/>
              </a:ext>
            </a:extLst>
          </p:cNvPr>
          <p:cNvSpPr txBox="1"/>
          <p:nvPr/>
        </p:nvSpPr>
        <p:spPr>
          <a:xfrm>
            <a:off x="2145333" y="2721114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 = 14 000</a:t>
            </a:r>
          </a:p>
        </p:txBody>
      </p:sp>
    </p:spTree>
    <p:extLst>
      <p:ext uri="{BB962C8B-B14F-4D97-AF65-F5344CB8AC3E}">
        <p14:creationId xmlns:p14="http://schemas.microsoft.com/office/powerpoint/2010/main" val="358533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221CF-41BC-4B6E-BD7C-4759B26B1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A2A347-5413-207C-C7E8-8F05BED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0B0BAC8-0FD7-FDBA-9552-5F41918CA4F3}"/>
              </a:ext>
            </a:extLst>
          </p:cNvPr>
          <p:cNvSpPr txBox="1"/>
          <p:nvPr/>
        </p:nvSpPr>
        <p:spPr>
          <a:xfrm>
            <a:off x="138677" y="1164166"/>
            <a:ext cx="32112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700 × 500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BF1BFEC4-7F41-8C2C-8B38-5AC8A3441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</p:spTree>
    <p:extLst>
      <p:ext uri="{BB962C8B-B14F-4D97-AF65-F5344CB8AC3E}">
        <p14:creationId xmlns:p14="http://schemas.microsoft.com/office/powerpoint/2010/main" val="2626914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DE969007-F0B9-91BD-17CE-FBCA3C57E213}"/>
              </a:ext>
            </a:extLst>
          </p:cNvPr>
          <p:cNvSpPr txBox="1"/>
          <p:nvPr/>
        </p:nvSpPr>
        <p:spPr>
          <a:xfrm>
            <a:off x="-52004" y="1164166"/>
            <a:ext cx="3401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700 × 500 = …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EDA01F59-EC4D-AFAC-5815-F368BD336F3D}"/>
              </a:ext>
            </a:extLst>
          </p:cNvPr>
          <p:cNvSpPr txBox="1"/>
          <p:nvPr/>
        </p:nvSpPr>
        <p:spPr>
          <a:xfrm>
            <a:off x="2618496" y="1164166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(7×5) × (100×100)</a:t>
            </a:r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797678B6-391C-2081-5A2B-59B4D4F69057}"/>
              </a:ext>
            </a:extLst>
          </p:cNvPr>
          <p:cNvSpPr txBox="1"/>
          <p:nvPr/>
        </p:nvSpPr>
        <p:spPr>
          <a:xfrm>
            <a:off x="2145333" y="1872052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 = 35 × 10 000</a:t>
            </a:r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156F9D03-DBDE-6978-2378-CD80646A24C6}"/>
              </a:ext>
            </a:extLst>
          </p:cNvPr>
          <p:cNvSpPr txBox="1"/>
          <p:nvPr/>
        </p:nvSpPr>
        <p:spPr>
          <a:xfrm>
            <a:off x="2145333" y="2721114"/>
            <a:ext cx="48533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 = 350 000</a:t>
            </a:r>
          </a:p>
        </p:txBody>
      </p:sp>
    </p:spTree>
    <p:extLst>
      <p:ext uri="{BB962C8B-B14F-4D97-AF65-F5344CB8AC3E}">
        <p14:creationId xmlns:p14="http://schemas.microsoft.com/office/powerpoint/2010/main" val="189698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221CF-41BC-4B6E-BD7C-4759B26B1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A2A347-5413-207C-C7E8-8F05BED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0B0BAC8-0FD7-FDBA-9552-5F41918CA4F3}"/>
              </a:ext>
            </a:extLst>
          </p:cNvPr>
          <p:cNvSpPr txBox="1"/>
          <p:nvPr/>
        </p:nvSpPr>
        <p:spPr>
          <a:xfrm>
            <a:off x="368022" y="1164166"/>
            <a:ext cx="2981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90 × 90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BF1BFEC4-7F41-8C2C-8B38-5AC8A3441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</p:spTree>
    <p:extLst>
      <p:ext uri="{BB962C8B-B14F-4D97-AF65-F5344CB8AC3E}">
        <p14:creationId xmlns:p14="http://schemas.microsoft.com/office/powerpoint/2010/main" val="42622849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316</Words>
  <Application>Microsoft Office PowerPoint</Application>
  <PresentationFormat>Affichage à l'écran (4:3)</PresentationFormat>
  <Paragraphs>74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stratégie de calcul.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101</cp:revision>
  <dcterms:created xsi:type="dcterms:W3CDTF">2023-02-07T14:55:57Z</dcterms:created>
  <dcterms:modified xsi:type="dcterms:W3CDTF">2026-08-06T06:07:14Z</dcterms:modified>
</cp:coreProperties>
</file>