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12"/>
  </p:handoutMasterIdLst>
  <p:sldIdLst>
    <p:sldId id="304" r:id="rId3"/>
    <p:sldId id="274" r:id="rId4"/>
    <p:sldId id="305" r:id="rId5"/>
    <p:sldId id="308" r:id="rId6"/>
    <p:sldId id="309" r:id="rId7"/>
    <p:sldId id="301" r:id="rId8"/>
    <p:sldId id="310" r:id="rId9"/>
    <p:sldId id="311" r:id="rId10"/>
    <p:sldId id="312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067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948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37E5A9-4A23-067C-3B19-5E63DD82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338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03743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77540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3033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8708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0158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7288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913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07592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73155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5002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596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à étapes.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 :</a:t>
            </a:r>
          </a:p>
        </p:txBody>
      </p:sp>
      <p:pic>
        <p:nvPicPr>
          <p:cNvPr id="4" name="Image 3" descr="Une image contenant cercle, texte, Appareils électroniques, capture d’écran&#10;&#10;Le contenu généré par l’IA peut être incorrect.">
            <a:extLst>
              <a:ext uri="{FF2B5EF4-FFF2-40B4-BE49-F238E27FC236}">
                <a16:creationId xmlns:a16="http://schemas.microsoft.com/office/drawing/2014/main" id="{F0BDA27C-AD3E-5A2D-D859-FB60CF2AA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404" y="4775200"/>
            <a:ext cx="3038402" cy="2345267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85AF0794-2FD8-012E-0FB9-F121F4550BEF}"/>
              </a:ext>
            </a:extLst>
          </p:cNvPr>
          <p:cNvSpPr txBox="1"/>
          <p:nvPr/>
        </p:nvSpPr>
        <p:spPr>
          <a:xfrm>
            <a:off x="1317430" y="1689894"/>
            <a:ext cx="6054108" cy="333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le portefeuille, il y a 9 billets de 20€.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d’argent me manque-t-il pour acheter une platine pour disques à 179,5 € et un disque à 9,35€ ? </a:t>
            </a: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18EEDF-08AC-60A1-8F96-9E4C6099F3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1187818" y="2552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Etape 1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je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cherche l’argent total dans le portefeuille. 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E4F6837-78A5-7A1D-9DE9-E023E678EC29}"/>
              </a:ext>
            </a:extLst>
          </p:cNvPr>
          <p:cNvSpPr txBox="1"/>
          <p:nvPr/>
        </p:nvSpPr>
        <p:spPr>
          <a:xfrm>
            <a:off x="1248926" y="3797192"/>
            <a:ext cx="54848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Etape 2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je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cherche l’écart entre la somme dans le portefeuille et la valeur de la platine et du disque. 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26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: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537089" y="1086387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Etape 1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je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cherche l’argent total dans le portefeuille. 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595966" y="2828912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 × 20 =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2238873" y="2828911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641206" y="3786605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Il y a 180 euros. </a:t>
            </a:r>
          </a:p>
        </p:txBody>
      </p:sp>
    </p:spTree>
    <p:extLst>
      <p:ext uri="{BB962C8B-B14F-4D97-AF65-F5344CB8AC3E}">
        <p14:creationId xmlns:p14="http://schemas.microsoft.com/office/powerpoint/2010/main" val="32645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: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537088" y="1086387"/>
            <a:ext cx="79846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Etape 2</a:t>
            </a:r>
            <a:r>
              <a:rPr lang="fr-FR" sz="3200" dirty="0">
                <a:solidFill>
                  <a:srgbClr val="0070C0"/>
                </a:solidFill>
              </a:rPr>
              <a:t>: je cherche l’écart entre la somme dans le portefeuille et la valeur de la platine et du disque. 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457290" y="4484366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188,85 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180  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3141375" y="4485449"/>
            <a:ext cx="408356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3200" dirty="0">
                <a:solidFill>
                  <a:srgbClr val="C00000"/>
                </a:solidFill>
              </a:rPr>
              <a:t>8,85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502530" y="5442059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Il me manque 8,85 €.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B191C1D-86C6-7EBC-7A1B-6C25273C96AD}"/>
              </a:ext>
            </a:extLst>
          </p:cNvPr>
          <p:cNvSpPr txBox="1"/>
          <p:nvPr/>
        </p:nvSpPr>
        <p:spPr>
          <a:xfrm>
            <a:off x="579354" y="2920641"/>
            <a:ext cx="69785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Valeur de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la platine et du disque :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179,50 +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9,35 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 188,85</a:t>
            </a:r>
          </a:p>
        </p:txBody>
      </p:sp>
    </p:spTree>
    <p:extLst>
      <p:ext uri="{BB962C8B-B14F-4D97-AF65-F5344CB8AC3E}">
        <p14:creationId xmlns:p14="http://schemas.microsoft.com/office/powerpoint/2010/main" val="30200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 animBg="1"/>
      <p:bldP spid="17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18E74-541C-F8F1-19CD-627F95EE5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générée">
            <a:extLst>
              <a:ext uri="{FF2B5EF4-FFF2-40B4-BE49-F238E27FC236}">
                <a16:creationId xmlns:a16="http://schemas.microsoft.com/office/drawing/2014/main" id="{D31AE4D4-B120-B0E3-1604-4B8C9C741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1" y="4254501"/>
            <a:ext cx="2573866" cy="257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531E3633-F3EE-B210-0EC9-9B82FDC5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 :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661353C-B839-A12D-4388-FF40BD986CB0}"/>
              </a:ext>
            </a:extLst>
          </p:cNvPr>
          <p:cNvSpPr txBox="1"/>
          <p:nvPr/>
        </p:nvSpPr>
        <p:spPr>
          <a:xfrm>
            <a:off x="1069327" y="1448691"/>
            <a:ext cx="7116935" cy="27036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y a deux salles dans la cantine : une salle avec 99 personnes et une salle avec 29 personnes. La cuisinière ramasse les assiettes sales en faisant des piles de 8. </a:t>
            </a:r>
            <a:r>
              <a:rPr lang="fr-FR" sz="32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piles </a:t>
            </a:r>
            <a:r>
              <a:rPr lang="fr-FR" sz="3200" b="1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fait-elle</a:t>
            </a:r>
            <a:r>
              <a:rPr lang="fr-FR" sz="32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au total ? </a:t>
            </a:r>
          </a:p>
        </p:txBody>
      </p:sp>
    </p:spTree>
    <p:extLst>
      <p:ext uri="{BB962C8B-B14F-4D97-AF65-F5344CB8AC3E}">
        <p14:creationId xmlns:p14="http://schemas.microsoft.com/office/powerpoint/2010/main" val="1050502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18EEDF-08AC-60A1-8F96-9E4C6099F3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1187817" y="2552592"/>
            <a:ext cx="70883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Etape 1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je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cherche le nombre total de personnes (donc d’assiettes)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E4F6837-78A5-7A1D-9DE9-E023E678EC29}"/>
              </a:ext>
            </a:extLst>
          </p:cNvPr>
          <p:cNvSpPr txBox="1"/>
          <p:nvPr/>
        </p:nvSpPr>
        <p:spPr>
          <a:xfrm>
            <a:off x="1248926" y="37971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Etape 2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je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cherche le nombre de piles de 8 assiettes. 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630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: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537089" y="1086387"/>
            <a:ext cx="54848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Etape 1</a:t>
            </a:r>
            <a:r>
              <a:rPr lang="fr-FR" sz="3200" dirty="0">
                <a:solidFill>
                  <a:srgbClr val="0070C0"/>
                </a:solidFill>
              </a:rPr>
              <a:t>: je cherche le nombre total de personnes (donc d’assiettes)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595966" y="2828912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99 +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 =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2148903" y="2828911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128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641206" y="3786605"/>
            <a:ext cx="54344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Il y a 128 personnes donc 128 assiettes. </a:t>
            </a:r>
          </a:p>
        </p:txBody>
      </p:sp>
    </p:spTree>
    <p:extLst>
      <p:ext uri="{BB962C8B-B14F-4D97-AF65-F5344CB8AC3E}">
        <p14:creationId xmlns:p14="http://schemas.microsoft.com/office/powerpoint/2010/main" val="407089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 animBg="1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: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537088" y="1086387"/>
            <a:ext cx="7984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Etape 2</a:t>
            </a:r>
            <a:r>
              <a:rPr lang="fr-FR" sz="3200" dirty="0">
                <a:solidFill>
                  <a:srgbClr val="0070C0"/>
                </a:solidFill>
              </a:rPr>
              <a:t>: je cherche le nombre de piles de 8 assiettes. (nombre de parts)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595966" y="2828912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128 : 8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2221802" y="2828912"/>
            <a:ext cx="408356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3200" dirty="0">
                <a:solidFill>
                  <a:srgbClr val="C00000"/>
                </a:solidFill>
              </a:rPr>
              <a:t>16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641206" y="3786605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Elle fait 16 piles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 d’assiettes. 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ursive standard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360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 animBg="1"/>
      <p:bldP spid="1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306</Words>
  <Application>Microsoft Office PowerPoint</Application>
  <PresentationFormat>Affichage à l'écran (4:3)</PresentationFormat>
  <Paragraphs>36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1_Thème Office</vt:lpstr>
      <vt:lpstr>Présentation PowerPoint</vt:lpstr>
      <vt:lpstr>Lisons le problème :</vt:lpstr>
      <vt:lpstr>Je cherche en suivant les 4 étapes :</vt:lpstr>
      <vt:lpstr>Je cherche :</vt:lpstr>
      <vt:lpstr>Je cherche :</vt:lpstr>
      <vt:lpstr>Lisons le problème :</vt:lpstr>
      <vt:lpstr>Je cherche en suivant les 4 étapes :</vt:lpstr>
      <vt:lpstr>Je cherche :</vt:lpstr>
      <vt:lpstr>Je cherche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91</cp:revision>
  <dcterms:created xsi:type="dcterms:W3CDTF">2023-02-07T14:55:57Z</dcterms:created>
  <dcterms:modified xsi:type="dcterms:W3CDTF">2026-08-03T19:10:25Z</dcterms:modified>
</cp:coreProperties>
</file>