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40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choisir ma stratégie pour réaliser un calcul. 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estimer le résultat </a:t>
              </a:r>
              <a:r>
                <a:rPr lang="fr-FR" sz="3200" b="1">
                  <a:solidFill>
                    <a:schemeClr val="bg1"/>
                  </a:solidFill>
                </a:rPr>
                <a:t>d’un calcul. 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139390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fais une estimation du résultat.</a:t>
            </a:r>
            <a:br>
              <a:rPr lang="fr-FR" dirty="0"/>
            </a:br>
            <a:r>
              <a:rPr lang="fr-FR" dirty="0"/>
              <a:t>Puis calcule soit en posant soit en utilisant une stratégie.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71074"/>
              </p:ext>
            </p:extLst>
          </p:nvPr>
        </p:nvGraphicFramePr>
        <p:xfrm>
          <a:off x="663047" y="1906781"/>
          <a:ext cx="7336870" cy="410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435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668435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1367997"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1 587 + 239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2 350 × 4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8 754 − 999 =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815 × 5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 350 × 40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80 × 99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653A8572-7C8F-5510-F6DE-B35C813F3F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92166"/>
              </p:ext>
            </p:extLst>
          </p:nvPr>
        </p:nvGraphicFramePr>
        <p:xfrm>
          <a:off x="663047" y="1906781"/>
          <a:ext cx="7336870" cy="410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435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3668435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</a:tblGrid>
              <a:tr h="1367997"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1 587 + 239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2 350 × 4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8 754 − 999 =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815 × 5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13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 350 × 40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80 × 99 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</a:tbl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A07FFB-86B1-9041-FF98-5997F6F7FFFF}"/>
              </a:ext>
            </a:extLst>
          </p:cNvPr>
          <p:cNvSpPr txBox="1"/>
          <p:nvPr/>
        </p:nvSpPr>
        <p:spPr>
          <a:xfrm>
            <a:off x="2885816" y="1852806"/>
            <a:ext cx="107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1 826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DDCC9AD-59B5-F504-FF7D-437618E7B513}"/>
              </a:ext>
            </a:extLst>
          </p:cNvPr>
          <p:cNvSpPr txBox="1"/>
          <p:nvPr/>
        </p:nvSpPr>
        <p:spPr>
          <a:xfrm>
            <a:off x="2691918" y="3247358"/>
            <a:ext cx="107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7 755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D6F9E0C-5DBA-230F-4C09-A08351DAC094}"/>
              </a:ext>
            </a:extLst>
          </p:cNvPr>
          <p:cNvSpPr txBox="1"/>
          <p:nvPr/>
        </p:nvSpPr>
        <p:spPr>
          <a:xfrm>
            <a:off x="2375788" y="4603468"/>
            <a:ext cx="1216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14 000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B7731A7-E58B-90F1-666E-E16644545CBF}"/>
              </a:ext>
            </a:extLst>
          </p:cNvPr>
          <p:cNvSpPr txBox="1"/>
          <p:nvPr/>
        </p:nvSpPr>
        <p:spPr>
          <a:xfrm>
            <a:off x="6183330" y="1852806"/>
            <a:ext cx="107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9 400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3E9F70-2461-AE21-38F4-E3FA835EE65A}"/>
              </a:ext>
            </a:extLst>
          </p:cNvPr>
          <p:cNvSpPr txBox="1"/>
          <p:nvPr/>
        </p:nvSpPr>
        <p:spPr>
          <a:xfrm>
            <a:off x="5790477" y="3247358"/>
            <a:ext cx="107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4 075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FE365CE-6674-3FF2-7655-75211CE3891D}"/>
              </a:ext>
            </a:extLst>
          </p:cNvPr>
          <p:cNvSpPr txBox="1"/>
          <p:nvPr/>
        </p:nvSpPr>
        <p:spPr>
          <a:xfrm>
            <a:off x="5790476" y="4603468"/>
            <a:ext cx="1074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7 920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7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130</Words>
  <Application>Microsoft Office PowerPoint</Application>
  <PresentationFormat>Affichage à l'écran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fais une estimation du résultat. Puis calcule soit en posant soit en utilisant une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105</cp:revision>
  <dcterms:created xsi:type="dcterms:W3CDTF">2023-02-07T14:55:57Z</dcterms:created>
  <dcterms:modified xsi:type="dcterms:W3CDTF">2026-08-05T11:58:31Z</dcterms:modified>
</cp:coreProperties>
</file>