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8"/>
  </p:handoutMasterIdLst>
  <p:sldIdLst>
    <p:sldId id="304" r:id="rId3"/>
    <p:sldId id="274" r:id="rId4"/>
    <p:sldId id="305" r:id="rId5"/>
    <p:sldId id="301" r:id="rId6"/>
    <p:sldId id="30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067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38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374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7540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03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708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0158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7288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13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759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315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00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9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BF55A14-3EF0-D90C-6F35-247A4B05D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738" y="4480632"/>
            <a:ext cx="3635932" cy="242395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BA26A61-7A11-83F0-997F-FA96F02CE13A}"/>
              </a:ext>
            </a:extLst>
          </p:cNvPr>
          <p:cNvSpPr txBox="1"/>
          <p:nvPr/>
        </p:nvSpPr>
        <p:spPr>
          <a:xfrm>
            <a:off x="466849" y="1469110"/>
            <a:ext cx="8210302" cy="20621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3200" dirty="0">
                <a:solidFill>
                  <a:schemeClr val="tx1"/>
                </a:solidFill>
              </a:rPr>
              <a:t>Dans la réserve du magasin, il y a 8 allées. </a:t>
            </a:r>
          </a:p>
          <a:p>
            <a:r>
              <a:rPr lang="fr-FR" sz="3200" dirty="0">
                <a:solidFill>
                  <a:schemeClr val="tx1"/>
                </a:solidFill>
              </a:rPr>
              <a:t>Dans chaque allée, il y a 35 cartons de matériel. Le livreur emporte 29 cartons.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de cartons reste-t-il dans la réserve ? 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une partie des cartons.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représente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331497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sz="2800" dirty="0">
                <a:solidFill>
                  <a:prstClr val="white"/>
                </a:solidFill>
              </a:rPr>
              <a:t>8 × 35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5" y="3103714"/>
            <a:ext cx="1429073" cy="5348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885905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29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8×35 − 29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581756" y="4217752"/>
            <a:ext cx="279039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dirty="0">
                <a:solidFill>
                  <a:srgbClr val="C00000"/>
                </a:solidFill>
              </a:rPr>
              <a:t>280 − 29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251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251 cartons.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18E74-541C-F8F1-19CD-627F95EE5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1E3633-F3EE-B210-0EC9-9B82FDC5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F0DF35-9DEC-E6EE-BC62-F9A86E376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81" y="4997511"/>
            <a:ext cx="3995915" cy="266810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659FF78-3966-0EC8-C47E-C52B6306C1BC}"/>
              </a:ext>
            </a:extLst>
          </p:cNvPr>
          <p:cNvSpPr txBox="1"/>
          <p:nvPr/>
        </p:nvSpPr>
        <p:spPr>
          <a:xfrm>
            <a:off x="403761" y="1426392"/>
            <a:ext cx="8336477" cy="35394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3200" dirty="0">
                <a:solidFill>
                  <a:schemeClr val="tx1"/>
                </a:solidFill>
              </a:rPr>
              <a:t>Madame Martin possède une société de camions. </a:t>
            </a:r>
          </a:p>
          <a:p>
            <a:r>
              <a:rPr lang="fr-FR" sz="3200" dirty="0">
                <a:solidFill>
                  <a:schemeClr val="tx1"/>
                </a:solidFill>
              </a:rPr>
              <a:t>Elle change les pneus des remorques de ses camions. </a:t>
            </a:r>
          </a:p>
          <a:p>
            <a:r>
              <a:rPr lang="fr-FR" sz="3200" dirty="0">
                <a:solidFill>
                  <a:schemeClr val="tx1"/>
                </a:solidFill>
              </a:rPr>
              <a:t>Chaque remorque compte 8 pneus qui coute chacun 92,45€. Elle a 10 remorques. 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cela va –t-il lui couter en tout ? 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1050502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le cout total.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représente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2" y="2549989"/>
            <a:ext cx="304065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135153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x 92,45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3200" dirty="0">
                <a:solidFill>
                  <a:srgbClr val="C00000"/>
                </a:solidFill>
              </a:rPr>
              <a:t>8 × 92,45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739,6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5" y="5569368"/>
            <a:ext cx="5375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Le cout total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 est de 7 390 €.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ursive standard" pitchFamily="2" charset="0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B3177E9-A5D8-6FBB-56DA-B44407C7CEFE}"/>
              </a:ext>
            </a:extLst>
          </p:cNvPr>
          <p:cNvSpPr/>
          <p:nvPr/>
        </p:nvSpPr>
        <p:spPr>
          <a:xfrm>
            <a:off x="7734527" y="3101329"/>
            <a:ext cx="1135153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600" dirty="0">
                <a:solidFill>
                  <a:prstClr val="white"/>
                </a:solidFill>
              </a:rPr>
              <a:t>8 x 92,45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F3885E5-5682-8D89-3BB4-B6E9E7C137C2}"/>
              </a:ext>
            </a:extLst>
          </p:cNvPr>
          <p:cNvSpPr/>
          <p:nvPr/>
        </p:nvSpPr>
        <p:spPr>
          <a:xfrm>
            <a:off x="7072490" y="3094300"/>
            <a:ext cx="553722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…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Accolade fermante 20">
            <a:extLst>
              <a:ext uri="{FF2B5EF4-FFF2-40B4-BE49-F238E27FC236}">
                <a16:creationId xmlns:a16="http://schemas.microsoft.com/office/drawing/2014/main" id="{EF1057E3-C789-B18B-AFB6-C23C74D2FB2C}"/>
              </a:ext>
            </a:extLst>
          </p:cNvPr>
          <p:cNvSpPr/>
          <p:nvPr/>
        </p:nvSpPr>
        <p:spPr>
          <a:xfrm rot="5400000">
            <a:off x="7254525" y="2511725"/>
            <a:ext cx="269223" cy="2755671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EE50C5-5CCB-B647-A5E4-01C7F60F5BE3}"/>
              </a:ext>
            </a:extLst>
          </p:cNvPr>
          <p:cNvSpPr/>
          <p:nvPr/>
        </p:nvSpPr>
        <p:spPr>
          <a:xfrm>
            <a:off x="6050850" y="3977275"/>
            <a:ext cx="2698330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003FDCA-AABE-8ADC-CBDC-959A6C4208D2}"/>
              </a:ext>
            </a:extLst>
          </p:cNvPr>
          <p:cNvSpPr txBox="1"/>
          <p:nvPr/>
        </p:nvSpPr>
        <p:spPr>
          <a:xfrm>
            <a:off x="3508499" y="47333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3200" dirty="0">
                <a:solidFill>
                  <a:srgbClr val="C00000"/>
                </a:solidFill>
              </a:rPr>
              <a:t>739,6 × 10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7 390</a:t>
            </a:r>
          </a:p>
        </p:txBody>
      </p:sp>
    </p:spTree>
    <p:extLst>
      <p:ext uri="{BB962C8B-B14F-4D97-AF65-F5344CB8AC3E}">
        <p14:creationId xmlns:p14="http://schemas.microsoft.com/office/powerpoint/2010/main" val="89357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13" grpId="0" animBg="1"/>
      <p:bldP spid="14" grpId="0"/>
      <p:bldP spid="18" grpId="0" animBg="1"/>
      <p:bldP spid="19" grpId="0" animBg="1"/>
      <p:bldP spid="21" grpId="0" animBg="1"/>
      <p:bldP spid="22" grpId="0"/>
      <p:bldP spid="2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195</Words>
  <Application>Microsoft Office PowerPoint</Application>
  <PresentationFormat>Affichage à l'écran 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Lisons le problème :</vt:lpstr>
      <vt:lpstr>Je cherche en suivant les 4 étapes :</vt:lpstr>
      <vt:lpstr>Lisons le problème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87</cp:revision>
  <dcterms:created xsi:type="dcterms:W3CDTF">2023-02-07T14:55:57Z</dcterms:created>
  <dcterms:modified xsi:type="dcterms:W3CDTF">2026-07-27T10:25:13Z</dcterms:modified>
</cp:coreProperties>
</file>