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11" r:id="rId2"/>
    <p:sldId id="302" r:id="rId3"/>
    <p:sldId id="303" r:id="rId4"/>
    <p:sldId id="304" r:id="rId5"/>
    <p:sldId id="308" r:id="rId6"/>
    <p:sldId id="31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25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</a:t>
              </a:r>
              <a:r>
                <a:rPr lang="fr-FR" sz="3200" b="1" dirty="0">
                  <a:solidFill>
                    <a:schemeClr val="bg1"/>
                  </a:solidFill>
                </a:rPr>
                <a:t>calcule un produit en utilisant la décomposition.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32D8B-95C2-30F9-11D6-BB4D93FF4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496F98-30D9-58F5-0BD3-ADAD56F8F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825F510-66DF-97F2-8B7B-714F46EB0B40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FDDF9A0-F615-6E42-C6A6-A1535DE435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26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C4208-1AFC-6030-D55A-DD0A0D14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A6D168-3A40-17A7-40B5-ECC6FCE9D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7AC7FDC-36FF-0E8F-AEF2-F0E12492839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8FEB44D-A073-CA7F-A91E-CE87192FFE57}"/>
              </a:ext>
            </a:extLst>
          </p:cNvPr>
          <p:cNvSpPr txBox="1"/>
          <p:nvPr/>
        </p:nvSpPr>
        <p:spPr>
          <a:xfrm>
            <a:off x="588736" y="2707678"/>
            <a:ext cx="205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56 = 50 + 6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A984F1-2B30-EE6C-8D19-DF727F4D2F45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50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6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4D54FB7-682B-A7AF-6E6F-3148F41CC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5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DE0CA-B255-C055-A1F8-E449F261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60F730-458B-CF8B-ECF6-39467346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BB1BA2C-A7B8-E73C-2378-A1CB00C7AB5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1FE6612-1E95-FC7D-9CD4-11DB54D791D1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50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6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181D21C-D2CE-52E8-367A-DB091FDD89F0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DEF5172E-1A74-D3C2-7AF5-6C416ECFC466}"/>
                </a:ext>
              </a:extLst>
            </p:cNvPr>
            <p:cNvSpPr txBox="1"/>
            <p:nvPr/>
          </p:nvSpPr>
          <p:spPr>
            <a:xfrm>
              <a:off x="3714382" y="2805400"/>
              <a:ext cx="9312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150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06B5DC3A-83E4-68BA-E76D-EF4337ABF42B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292F9A89-5E90-BD90-B1E9-5E96A9C7BCEB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D512141-BA5D-B579-C266-D5E2825B1E2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18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674448B2-466E-915B-D066-84F29ACCE1F6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42568DE3-7145-67F8-8F5A-1B870FCF36C4}"/>
              </a:ext>
            </a:extLst>
          </p:cNvPr>
          <p:cNvSpPr txBox="1"/>
          <p:nvPr/>
        </p:nvSpPr>
        <p:spPr>
          <a:xfrm>
            <a:off x="7037640" y="1744090"/>
            <a:ext cx="133451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168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40A4CFA-C41F-8703-CFEB-09CC1CF36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77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 dans le cahier.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F8828A-926C-9C2C-BD9F-5FEADB7A3CA5}"/>
              </a:ext>
            </a:extLst>
          </p:cNvPr>
          <p:cNvSpPr txBox="1"/>
          <p:nvPr/>
        </p:nvSpPr>
        <p:spPr>
          <a:xfrm>
            <a:off x="3401585" y="150630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69 × 3 = …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3BC85A7-BE8F-52F5-E939-9878B0D7DA1A}"/>
              </a:ext>
            </a:extLst>
          </p:cNvPr>
          <p:cNvSpPr/>
          <p:nvPr/>
        </p:nvSpPr>
        <p:spPr>
          <a:xfrm>
            <a:off x="2778403" y="159112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78C02EC-645B-F45A-83A2-23E67F548C98}"/>
              </a:ext>
            </a:extLst>
          </p:cNvPr>
          <p:cNvSpPr/>
          <p:nvPr/>
        </p:nvSpPr>
        <p:spPr>
          <a:xfrm>
            <a:off x="2778402" y="242630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CFC0EE-5849-3818-88A7-9A9F73BAC731}"/>
              </a:ext>
            </a:extLst>
          </p:cNvPr>
          <p:cNvSpPr/>
          <p:nvPr/>
        </p:nvSpPr>
        <p:spPr>
          <a:xfrm>
            <a:off x="2778401" y="319574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9EFBAB56-67E6-674E-C705-5F5F1D97B21A}"/>
              </a:ext>
            </a:extLst>
          </p:cNvPr>
          <p:cNvSpPr/>
          <p:nvPr/>
        </p:nvSpPr>
        <p:spPr>
          <a:xfrm>
            <a:off x="2778401" y="396518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FA4F296E-85F6-18DF-F26E-BFFDB901CDA0}"/>
              </a:ext>
            </a:extLst>
          </p:cNvPr>
          <p:cNvSpPr/>
          <p:nvPr/>
        </p:nvSpPr>
        <p:spPr>
          <a:xfrm>
            <a:off x="2778401" y="473462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0C1E07-4F62-F80A-3F1C-F609A49A1309}"/>
              </a:ext>
            </a:extLst>
          </p:cNvPr>
          <p:cNvSpPr txBox="1"/>
          <p:nvPr/>
        </p:nvSpPr>
        <p:spPr>
          <a:xfrm>
            <a:off x="3401585" y="2341488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88 × 5 =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6B5293-CA44-B63C-1FA5-008798B157D3}"/>
              </a:ext>
            </a:extLst>
          </p:cNvPr>
          <p:cNvSpPr txBox="1"/>
          <p:nvPr/>
        </p:nvSpPr>
        <p:spPr>
          <a:xfrm>
            <a:off x="3401585" y="311092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71 × 7 = …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2766B1F-9931-9D2D-5049-5383B2A6569C}"/>
              </a:ext>
            </a:extLst>
          </p:cNvPr>
          <p:cNvSpPr txBox="1"/>
          <p:nvPr/>
        </p:nvSpPr>
        <p:spPr>
          <a:xfrm>
            <a:off x="3401585" y="3880370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57 × 5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D2148CF-DC65-AB9C-E958-5EE114789545}"/>
              </a:ext>
            </a:extLst>
          </p:cNvPr>
          <p:cNvSpPr txBox="1"/>
          <p:nvPr/>
        </p:nvSpPr>
        <p:spPr>
          <a:xfrm>
            <a:off x="3401585" y="4639561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85 × 4 = …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28DDCEB-3A15-4299-2CC5-AA6A2FA98A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F8828A-926C-9C2C-BD9F-5FEADB7A3CA5}"/>
              </a:ext>
            </a:extLst>
          </p:cNvPr>
          <p:cNvSpPr txBox="1"/>
          <p:nvPr/>
        </p:nvSpPr>
        <p:spPr>
          <a:xfrm>
            <a:off x="2712816" y="1951634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69 × 3 = …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3BC85A7-BE8F-52F5-E939-9878B0D7DA1A}"/>
              </a:ext>
            </a:extLst>
          </p:cNvPr>
          <p:cNvSpPr/>
          <p:nvPr/>
        </p:nvSpPr>
        <p:spPr>
          <a:xfrm>
            <a:off x="2089634" y="2036448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78C02EC-645B-F45A-83A2-23E67F548C98}"/>
              </a:ext>
            </a:extLst>
          </p:cNvPr>
          <p:cNvSpPr/>
          <p:nvPr/>
        </p:nvSpPr>
        <p:spPr>
          <a:xfrm>
            <a:off x="2089633" y="2871629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CFC0EE-5849-3818-88A7-9A9F73BAC731}"/>
              </a:ext>
            </a:extLst>
          </p:cNvPr>
          <p:cNvSpPr/>
          <p:nvPr/>
        </p:nvSpPr>
        <p:spPr>
          <a:xfrm>
            <a:off x="2089632" y="364107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9EFBAB56-67E6-674E-C705-5F5F1D97B21A}"/>
              </a:ext>
            </a:extLst>
          </p:cNvPr>
          <p:cNvSpPr/>
          <p:nvPr/>
        </p:nvSpPr>
        <p:spPr>
          <a:xfrm>
            <a:off x="2089632" y="4410511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FA4F296E-85F6-18DF-F26E-BFFDB901CDA0}"/>
              </a:ext>
            </a:extLst>
          </p:cNvPr>
          <p:cNvSpPr/>
          <p:nvPr/>
        </p:nvSpPr>
        <p:spPr>
          <a:xfrm>
            <a:off x="2089632" y="5179952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0C1E07-4F62-F80A-3F1C-F609A49A1309}"/>
              </a:ext>
            </a:extLst>
          </p:cNvPr>
          <p:cNvSpPr txBox="1"/>
          <p:nvPr/>
        </p:nvSpPr>
        <p:spPr>
          <a:xfrm>
            <a:off x="2712816" y="2786813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88 × 5 =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6B5293-CA44-B63C-1FA5-008798B157D3}"/>
              </a:ext>
            </a:extLst>
          </p:cNvPr>
          <p:cNvSpPr txBox="1"/>
          <p:nvPr/>
        </p:nvSpPr>
        <p:spPr>
          <a:xfrm>
            <a:off x="2712816" y="3556254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71 × 7 = …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2766B1F-9931-9D2D-5049-5383B2A6569C}"/>
              </a:ext>
            </a:extLst>
          </p:cNvPr>
          <p:cNvSpPr txBox="1"/>
          <p:nvPr/>
        </p:nvSpPr>
        <p:spPr>
          <a:xfrm>
            <a:off x="2712816" y="4325695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57 × 5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D2148CF-DC65-AB9C-E958-5EE114789545}"/>
              </a:ext>
            </a:extLst>
          </p:cNvPr>
          <p:cNvSpPr txBox="1"/>
          <p:nvPr/>
        </p:nvSpPr>
        <p:spPr>
          <a:xfrm>
            <a:off x="2712816" y="5084886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85 × 4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9069100-B4AC-2AA9-19AA-1C8AD3921493}"/>
              </a:ext>
            </a:extLst>
          </p:cNvPr>
          <p:cNvSpPr txBox="1"/>
          <p:nvPr/>
        </p:nvSpPr>
        <p:spPr>
          <a:xfrm>
            <a:off x="4285576" y="1934858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207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86BC5A-E3C4-6F00-520F-4FF54E553A51}"/>
              </a:ext>
            </a:extLst>
          </p:cNvPr>
          <p:cNvSpPr txBox="1"/>
          <p:nvPr/>
        </p:nvSpPr>
        <p:spPr>
          <a:xfrm>
            <a:off x="4315265" y="2797063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440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3C7BB79-EB2E-74F6-C46F-C0C317FFAFF7}"/>
              </a:ext>
            </a:extLst>
          </p:cNvPr>
          <p:cNvSpPr txBox="1"/>
          <p:nvPr/>
        </p:nvSpPr>
        <p:spPr>
          <a:xfrm>
            <a:off x="4315265" y="3566504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497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978D7B4-2118-6403-4A8E-10D48FD3B80A}"/>
              </a:ext>
            </a:extLst>
          </p:cNvPr>
          <p:cNvSpPr txBox="1"/>
          <p:nvPr/>
        </p:nvSpPr>
        <p:spPr>
          <a:xfrm>
            <a:off x="4315265" y="4315445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285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2D93BE-5B86-1F92-6DAF-1DBEA1CEC459}"/>
              </a:ext>
            </a:extLst>
          </p:cNvPr>
          <p:cNvSpPr txBox="1"/>
          <p:nvPr/>
        </p:nvSpPr>
        <p:spPr>
          <a:xfrm>
            <a:off x="4303391" y="5063946"/>
            <a:ext cx="96331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340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0676F0A3-C168-DD73-22AA-C9A6D83A9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06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128</Words>
  <Application>Microsoft Office PowerPoint</Application>
  <PresentationFormat>Affichage à l'écran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Calcule.</vt:lpstr>
      <vt:lpstr>Correction</vt:lpstr>
      <vt:lpstr>Correction</vt:lpstr>
      <vt:lpstr>Recopie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90</cp:revision>
  <dcterms:created xsi:type="dcterms:W3CDTF">2023-02-07T14:55:57Z</dcterms:created>
  <dcterms:modified xsi:type="dcterms:W3CDTF">2026-08-02T19:20:00Z</dcterms:modified>
</cp:coreProperties>
</file>