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89" r:id="rId2"/>
    <p:sldId id="273" r:id="rId3"/>
    <p:sldId id="27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FF99FF"/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199"/>
            <a:ext cx="9144000" cy="6527800"/>
            <a:chOff x="0" y="29255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29255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49" y="3009900"/>
              <a:ext cx="610084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donner la partie et l’arrondi à l’entier d’un nombre décimal. </a:t>
              </a:r>
              <a:endParaRPr lang="fr-FR" sz="3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105CAE-7C00-0A42-1E33-1BB8140611FF}"/>
              </a:ext>
            </a:extLst>
          </p:cNvPr>
          <p:cNvSpPr txBox="1"/>
          <p:nvPr/>
        </p:nvSpPr>
        <p:spPr>
          <a:xfrm>
            <a:off x="2407722" y="1799112"/>
            <a:ext cx="4328556" cy="259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>
                <a:solidFill>
                  <a:srgbClr val="0070C0"/>
                </a:solidFill>
              </a:rPr>
              <a:t>0,199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Partie entière : …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Arrondi à l’entier : … </a:t>
            </a:r>
          </a:p>
        </p:txBody>
      </p:sp>
    </p:spTree>
    <p:extLst>
      <p:ext uri="{BB962C8B-B14F-4D97-AF65-F5344CB8AC3E}">
        <p14:creationId xmlns:p14="http://schemas.microsoft.com/office/powerpoint/2010/main" val="1538522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224C94F-4B32-4871-0525-6F7E451A0778}"/>
              </a:ext>
            </a:extLst>
          </p:cNvPr>
          <p:cNvSpPr txBox="1"/>
          <p:nvPr/>
        </p:nvSpPr>
        <p:spPr>
          <a:xfrm>
            <a:off x="2407722" y="1799112"/>
            <a:ext cx="4328556" cy="259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>
                <a:solidFill>
                  <a:srgbClr val="0070C0"/>
                </a:solidFill>
              </a:rPr>
              <a:t>0,199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Partie entière : …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Arrondi à l’entier : …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28E24B8-2169-A0D9-DA71-C1FA9ED8A6DE}"/>
              </a:ext>
            </a:extLst>
          </p:cNvPr>
          <p:cNvSpPr txBox="1"/>
          <p:nvPr/>
        </p:nvSpPr>
        <p:spPr>
          <a:xfrm>
            <a:off x="5302332" y="2854438"/>
            <a:ext cx="7778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61CBB9E-8147-BDF2-0983-04A75209F81B}"/>
              </a:ext>
            </a:extLst>
          </p:cNvPr>
          <p:cNvSpPr txBox="1"/>
          <p:nvPr/>
        </p:nvSpPr>
        <p:spPr>
          <a:xfrm>
            <a:off x="5876306" y="3683026"/>
            <a:ext cx="7778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9237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105CAE-7C00-0A42-1E33-1BB8140611FF}"/>
              </a:ext>
            </a:extLst>
          </p:cNvPr>
          <p:cNvSpPr txBox="1"/>
          <p:nvPr/>
        </p:nvSpPr>
        <p:spPr>
          <a:xfrm>
            <a:off x="2407722" y="1799112"/>
            <a:ext cx="4328556" cy="259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>
                <a:solidFill>
                  <a:srgbClr val="0070C0"/>
                </a:solidFill>
              </a:rPr>
              <a:t>2,9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Partie entière : …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Arrondi à l’entier : …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224C94F-4B32-4871-0525-6F7E451A0778}"/>
              </a:ext>
            </a:extLst>
          </p:cNvPr>
          <p:cNvSpPr txBox="1"/>
          <p:nvPr/>
        </p:nvSpPr>
        <p:spPr>
          <a:xfrm>
            <a:off x="2407722" y="1799112"/>
            <a:ext cx="4328556" cy="259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>
                <a:solidFill>
                  <a:srgbClr val="0070C0"/>
                </a:solidFill>
              </a:rPr>
              <a:t>2,9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Partie entière : …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Arrondi à l’entier : …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28E24B8-2169-A0D9-DA71-C1FA9ED8A6DE}"/>
              </a:ext>
            </a:extLst>
          </p:cNvPr>
          <p:cNvSpPr txBox="1"/>
          <p:nvPr/>
        </p:nvSpPr>
        <p:spPr>
          <a:xfrm>
            <a:off x="5302332" y="2854438"/>
            <a:ext cx="7778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61CBB9E-8147-BDF2-0983-04A75209F81B}"/>
              </a:ext>
            </a:extLst>
          </p:cNvPr>
          <p:cNvSpPr txBox="1"/>
          <p:nvPr/>
        </p:nvSpPr>
        <p:spPr>
          <a:xfrm>
            <a:off x="5876306" y="3683026"/>
            <a:ext cx="7778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1479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105CAE-7C00-0A42-1E33-1BB8140611FF}"/>
              </a:ext>
            </a:extLst>
          </p:cNvPr>
          <p:cNvSpPr txBox="1"/>
          <p:nvPr/>
        </p:nvSpPr>
        <p:spPr>
          <a:xfrm>
            <a:off x="2407722" y="1799112"/>
            <a:ext cx="4328556" cy="259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>
                <a:solidFill>
                  <a:srgbClr val="0070C0"/>
                </a:solidFill>
              </a:rPr>
              <a:t>1,3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Partie entière : …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Arrondi à l’entier : … </a:t>
            </a:r>
          </a:p>
        </p:txBody>
      </p:sp>
    </p:spTree>
    <p:extLst>
      <p:ext uri="{BB962C8B-B14F-4D97-AF65-F5344CB8AC3E}">
        <p14:creationId xmlns:p14="http://schemas.microsoft.com/office/powerpoint/2010/main" val="1126884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224C94F-4B32-4871-0525-6F7E451A0778}"/>
              </a:ext>
            </a:extLst>
          </p:cNvPr>
          <p:cNvSpPr txBox="1"/>
          <p:nvPr/>
        </p:nvSpPr>
        <p:spPr>
          <a:xfrm>
            <a:off x="2407722" y="1799112"/>
            <a:ext cx="4328556" cy="259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>
                <a:solidFill>
                  <a:srgbClr val="0070C0"/>
                </a:solidFill>
              </a:rPr>
              <a:t>1,3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Partie entière : …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Arrondi à l’entier : …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28E24B8-2169-A0D9-DA71-C1FA9ED8A6DE}"/>
              </a:ext>
            </a:extLst>
          </p:cNvPr>
          <p:cNvSpPr txBox="1"/>
          <p:nvPr/>
        </p:nvSpPr>
        <p:spPr>
          <a:xfrm>
            <a:off x="5302332" y="2854438"/>
            <a:ext cx="7778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61CBB9E-8147-BDF2-0983-04A75209F81B}"/>
              </a:ext>
            </a:extLst>
          </p:cNvPr>
          <p:cNvSpPr txBox="1"/>
          <p:nvPr/>
        </p:nvSpPr>
        <p:spPr>
          <a:xfrm>
            <a:off x="5876306" y="3683026"/>
            <a:ext cx="7778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778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105CAE-7C00-0A42-1E33-1BB8140611FF}"/>
              </a:ext>
            </a:extLst>
          </p:cNvPr>
          <p:cNvSpPr txBox="1"/>
          <p:nvPr/>
        </p:nvSpPr>
        <p:spPr>
          <a:xfrm>
            <a:off x="2407722" y="1799112"/>
            <a:ext cx="4328556" cy="259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>
                <a:solidFill>
                  <a:srgbClr val="0070C0"/>
                </a:solidFill>
              </a:rPr>
              <a:t>10,6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Partie entière : …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Arrondi à l’entier : … </a:t>
            </a:r>
          </a:p>
        </p:txBody>
      </p:sp>
    </p:spTree>
    <p:extLst>
      <p:ext uri="{BB962C8B-B14F-4D97-AF65-F5344CB8AC3E}">
        <p14:creationId xmlns:p14="http://schemas.microsoft.com/office/powerpoint/2010/main" val="3724755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224C94F-4B32-4871-0525-6F7E451A0778}"/>
              </a:ext>
            </a:extLst>
          </p:cNvPr>
          <p:cNvSpPr txBox="1"/>
          <p:nvPr/>
        </p:nvSpPr>
        <p:spPr>
          <a:xfrm>
            <a:off x="2407722" y="1799112"/>
            <a:ext cx="4328556" cy="259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>
                <a:solidFill>
                  <a:srgbClr val="0070C0"/>
                </a:solidFill>
              </a:rPr>
              <a:t>10,6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Partie entière : …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Arrondi à l’entier : …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28E24B8-2169-A0D9-DA71-C1FA9ED8A6DE}"/>
              </a:ext>
            </a:extLst>
          </p:cNvPr>
          <p:cNvSpPr txBox="1"/>
          <p:nvPr/>
        </p:nvSpPr>
        <p:spPr>
          <a:xfrm>
            <a:off x="5302332" y="2854438"/>
            <a:ext cx="7778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10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61CBB9E-8147-BDF2-0983-04A75209F81B}"/>
              </a:ext>
            </a:extLst>
          </p:cNvPr>
          <p:cNvSpPr txBox="1"/>
          <p:nvPr/>
        </p:nvSpPr>
        <p:spPr>
          <a:xfrm>
            <a:off x="5876306" y="3683026"/>
            <a:ext cx="7778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50772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105CAE-7C00-0A42-1E33-1BB8140611FF}"/>
              </a:ext>
            </a:extLst>
          </p:cNvPr>
          <p:cNvSpPr txBox="1"/>
          <p:nvPr/>
        </p:nvSpPr>
        <p:spPr>
          <a:xfrm>
            <a:off x="2407722" y="1799112"/>
            <a:ext cx="4328556" cy="259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>
                <a:solidFill>
                  <a:srgbClr val="0070C0"/>
                </a:solidFill>
              </a:rPr>
              <a:t>3,49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Partie entière : …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Arrondi à l’entier : … </a:t>
            </a:r>
          </a:p>
        </p:txBody>
      </p:sp>
    </p:spTree>
    <p:extLst>
      <p:ext uri="{BB962C8B-B14F-4D97-AF65-F5344CB8AC3E}">
        <p14:creationId xmlns:p14="http://schemas.microsoft.com/office/powerpoint/2010/main" val="2429426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224C94F-4B32-4871-0525-6F7E451A0778}"/>
              </a:ext>
            </a:extLst>
          </p:cNvPr>
          <p:cNvSpPr txBox="1"/>
          <p:nvPr/>
        </p:nvSpPr>
        <p:spPr>
          <a:xfrm>
            <a:off x="2407722" y="1799112"/>
            <a:ext cx="4328556" cy="259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>
                <a:solidFill>
                  <a:srgbClr val="0070C0"/>
                </a:solidFill>
              </a:rPr>
              <a:t>3,49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Partie entière : …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Arrondi à l’entier : …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28E24B8-2169-A0D9-DA71-C1FA9ED8A6DE}"/>
              </a:ext>
            </a:extLst>
          </p:cNvPr>
          <p:cNvSpPr txBox="1"/>
          <p:nvPr/>
        </p:nvSpPr>
        <p:spPr>
          <a:xfrm>
            <a:off x="5302332" y="2854438"/>
            <a:ext cx="7778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61CBB9E-8147-BDF2-0983-04A75209F81B}"/>
              </a:ext>
            </a:extLst>
          </p:cNvPr>
          <p:cNvSpPr txBox="1"/>
          <p:nvPr/>
        </p:nvSpPr>
        <p:spPr>
          <a:xfrm>
            <a:off x="5876306" y="3683026"/>
            <a:ext cx="7778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922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158</Words>
  <Application>Microsoft Office PowerPoint</Application>
  <PresentationFormat>Affichage à l'écran (4:3)</PresentationFormat>
  <Paragraphs>61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Complète sur l’ardoise. </vt:lpstr>
      <vt:lpstr>Correction </vt:lpstr>
      <vt:lpstr>Complète sur l’ardoise. </vt:lpstr>
      <vt:lpstr>Correction </vt:lpstr>
      <vt:lpstr>Complète sur l’ardoise. </vt:lpstr>
      <vt:lpstr>Correction </vt:lpstr>
      <vt:lpstr>Complète sur l’ardoise. </vt:lpstr>
      <vt:lpstr>Correction </vt:lpstr>
      <vt:lpstr>Complète sur l’ardoise.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47</cp:revision>
  <dcterms:created xsi:type="dcterms:W3CDTF">2023-02-07T14:55:57Z</dcterms:created>
  <dcterms:modified xsi:type="dcterms:W3CDTF">2026-07-29T06:16:32Z</dcterms:modified>
</cp:coreProperties>
</file>