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83" r:id="rId3"/>
    <p:sldId id="285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25" d="100"/>
          <a:sy n="125" d="100"/>
        </p:scale>
        <p:origin x="520" y="-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connais l’écriture décimale de fractions usuelles.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D6C1A4A-4DC1-FDA7-A896-692736BD1A81}"/>
              </a:ext>
            </a:extLst>
          </p:cNvPr>
          <p:cNvGrpSpPr/>
          <p:nvPr/>
        </p:nvGrpSpPr>
        <p:grpSpPr>
          <a:xfrm>
            <a:off x="4764793" y="1379053"/>
            <a:ext cx="387626" cy="3002234"/>
            <a:chOff x="1889885" y="1715850"/>
            <a:chExt cx="387626" cy="3002234"/>
          </a:xfrm>
        </p:grpSpPr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823576C5-8F9C-3AB2-8806-88190BB4E883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E436E850-7B36-3055-C9A4-AEAFEB208853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37B866C-5306-2D7D-A454-AC798BCAFF17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23B93FC4-0C99-2B24-681D-02F7A5FC5544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Cube 17">
              <a:extLst>
                <a:ext uri="{FF2B5EF4-FFF2-40B4-BE49-F238E27FC236}">
                  <a16:creationId xmlns:a16="http://schemas.microsoft.com/office/drawing/2014/main" id="{7BDF9E76-4901-DCFE-FCFB-4FDC8D3A1C06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3DBB1902-01EF-3222-AF4B-F9943C16EF1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19405189-C781-D9CB-919D-ADE47415EE95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DA9E1D8B-1A96-2E9F-13E4-D6FD84CE8C62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33F43FB-C3DC-5914-782E-199E60709C59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99ACE472-2433-0D26-6660-DE17E9984DB2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C193FBE-EBFB-1F8B-4F9D-4ECB73C616B7}"/>
              </a:ext>
            </a:extLst>
          </p:cNvPr>
          <p:cNvGrpSpPr/>
          <p:nvPr/>
        </p:nvGrpSpPr>
        <p:grpSpPr>
          <a:xfrm>
            <a:off x="1207307" y="1411572"/>
            <a:ext cx="2913557" cy="3005043"/>
            <a:chOff x="387910" y="526860"/>
            <a:chExt cx="2913557" cy="3005043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B9D01D5A-E0DF-526A-5CC0-880ADB5C3434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</p:grpSpPr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163BE8BC-0F5F-0212-CE5B-0BD77F226FC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F49C5F9D-7F11-8BDB-C5F7-3B81F793FA6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7C11FBF6-1ED7-B94A-5073-BDEC4B0D36D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2DAC9495-6CB5-0396-FFA4-A063709FD45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694E7768-8F17-696F-A25C-0091DF2F68B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E9945A2B-25D6-8E4C-2C04-76D2DB2ABF3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3B2CA7FB-D0AD-7BA8-4C93-BA05A37BB1F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C1CD76B1-6403-D2D3-F0BF-89160E9532B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CD56504D-4F07-1F6C-C390-4C105FED928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173AC632-BCBE-37A5-8F9E-6ED0AD96321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D34D8572-EB94-75CF-64CF-C3375AF20227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</p:grpSpPr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065F0C6E-156C-EB72-9503-7771B9C4CE9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7B239990-1A93-A1BF-B178-7F0020F6D80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8B1CC8D8-2CF3-7CFD-355C-02A33A6664BE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D95939CF-A326-1CD8-31F3-43C774C6FAA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8A234CCE-3482-D043-0774-EAA12644229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FD717A2E-C1D1-9F57-6240-77024D18625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6AD46C39-7F5B-99C4-A9EF-EC40E68DFEB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B1E47612-D00E-85C1-1C98-90CC9141961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1417286F-5495-AF5A-C5D1-852BC79AF82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A872B410-6778-0779-DCA7-234D86BCF8C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997B091E-BD5D-9196-BCB2-1A8D2654830C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</p:grpSpPr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1AD970E1-AA3F-EA90-321E-9F99C3DC7D8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1AB411D-BD15-7151-7C70-0E5DB316BAD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B5E3850F-0464-0766-C2A4-B4DBC4417A9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04AD76EC-A63F-1A02-1BB0-ED334A4C32F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EFF8B4F7-6E81-B483-2E83-4B283535C3A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2C4FA80E-15A2-B3F4-5F4D-FA20C5EF4DB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5F77246E-D4B0-8091-D75F-2151077C5885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42CDE3C1-7D7C-0A59-90A1-29532FD5EA6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D3A7D53E-DCE3-99F8-5087-6CA5B79F409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1E7C0B46-7A07-5947-4227-B1A3678DC22C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2575D724-8B0C-2D7C-DEE9-68A73ECD2048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</p:grpSpPr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B8E54707-0492-F3FC-5A71-DFA510B4C17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09B7BBAB-C268-F49A-D81A-74C6DB472779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BE86140F-515C-B921-6045-19B0D7B0C62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0C071D7A-E8A1-D6C3-7944-D1E3670A3FF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217D9B54-FD0F-A0F7-050B-6428B9932C2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08A6A824-AE0F-ED37-97E4-25E0AF26316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05E553CC-3E54-A124-789F-B9B32C8CE88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D8A9BE3F-C679-7015-2C62-81BB3D7475D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2D6A5BE2-D4C2-DDC6-4FD7-3709E3A9BCB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C409D799-1C60-0360-3E23-DAC32443DE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3B4C11B6-5EC7-26E5-573D-2903EDB9E435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</p:grpSpPr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C6F2512D-BDAA-B517-54E1-640F3DE4455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DD059A89-DBFF-ECD4-A2E1-84B223FB8C2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AA4CBFEC-3BE6-900F-B0CC-59F60DC747F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0C74CA07-F42C-9596-8E8E-E6770546EC7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19C6D343-0801-3367-3B3C-4C87CF16E24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974A92E1-91B5-48AD-4D96-79241D8F216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101F95AF-2AEE-5B5D-8DB5-47A8FFD637E5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0750ECA6-6798-716A-BB00-7B72C2E74B4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F6E1ECB5-D82A-FA9A-E591-95BE038A601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9A881E4A-ADF3-542D-A2D0-3445415BD60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29DD213D-36BF-2292-AFA3-BC3040CD3BF8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</p:grpSpPr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A6CE5722-F13F-1066-90D6-45CCD6F7381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9AA84A26-9C05-257E-7BA7-D22F35F0767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30C11A37-C549-BFFA-EE25-29A8130C9A0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CC36C111-6E43-22BD-EF25-02191C2A1B6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D351684E-F7A5-6046-8453-1AB60F84F81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9CC68DD0-AC0C-DB25-5FAF-621E90D482B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337F6250-5DC0-B698-4081-05807BF485D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BC9C1510-7633-3317-2BF3-73B497BA70F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4" name="Cube 83">
                <a:extLst>
                  <a:ext uri="{FF2B5EF4-FFF2-40B4-BE49-F238E27FC236}">
                    <a16:creationId xmlns:a16="http://schemas.microsoft.com/office/drawing/2014/main" id="{F0D3AD0F-27A3-FC22-ED4E-BB9E5A1E335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B14E355A-C72E-9DA6-3E2F-0E20374AE22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0ABBA656-6966-E946-79B1-5B026C13D2D2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</p:grpSpPr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F837CF8C-03C2-2DF0-D2D5-22661C02080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C62AF74F-9CBD-22FC-5B82-F24197DE00B0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8C324E12-0151-34DE-7959-4228B56D9D3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456DC526-49DC-A4BA-1402-CE04A75B744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49DBC8B9-5734-B339-42DC-D2F8638DB23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8EBADB28-70DB-9D83-13E0-867B079EBDE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8A0D7022-2F18-CFED-C09F-5B451D44061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3" name="Cube 72">
                <a:extLst>
                  <a:ext uri="{FF2B5EF4-FFF2-40B4-BE49-F238E27FC236}">
                    <a16:creationId xmlns:a16="http://schemas.microsoft.com/office/drawing/2014/main" id="{35B879E8-74B7-73A8-24A5-169A0DE5792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98828AD7-F6AE-C2EF-8A33-ECF1ED377F8E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E9D93ED1-5559-98A8-52BE-53A7ED19303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B098625F-6EB8-BBF8-2120-BBB4A5DFB774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</p:grpSpPr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7D27C353-D23B-45F5-B73A-78FC75010C2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063F427B-6E15-345F-F5BD-737AC3352E0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92948A8D-B4E0-8D84-C92D-37AE9284E83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C607BC60-76D3-DC23-BBFE-ACF240F8E16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2D4D953A-7848-7BD8-69E4-F2BA0B54A5A4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E378F537-AAD7-877A-C444-89B9CC70D9F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E2AEA1C5-4DCF-1CBB-00C3-E9A6E387C0F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868E19DB-6FE6-8B91-8B5E-063C4328A49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B9E04DAD-BC55-694D-10F7-4A85E4C7150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90964A35-77C5-AED0-BED3-557C13E96B9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5924A20D-2B74-A196-0006-3C0E3D7F6E1A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</p:grpSpPr>
          <p:sp>
            <p:nvSpPr>
              <p:cNvPr id="46" name="Cube 45">
                <a:extLst>
                  <a:ext uri="{FF2B5EF4-FFF2-40B4-BE49-F238E27FC236}">
                    <a16:creationId xmlns:a16="http://schemas.microsoft.com/office/drawing/2014/main" id="{09E459E3-A896-40E6-4B0B-7E4AA7EC103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Cube 46">
                <a:extLst>
                  <a:ext uri="{FF2B5EF4-FFF2-40B4-BE49-F238E27FC236}">
                    <a16:creationId xmlns:a16="http://schemas.microsoft.com/office/drawing/2014/main" id="{A60E1D7F-19CF-D740-27C3-97FDEAC5747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Cube 47">
                <a:extLst>
                  <a:ext uri="{FF2B5EF4-FFF2-40B4-BE49-F238E27FC236}">
                    <a16:creationId xmlns:a16="http://schemas.microsoft.com/office/drawing/2014/main" id="{74145ACC-3BEE-FD90-0B50-FB3C8BBD74BD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Cube 48">
                <a:extLst>
                  <a:ext uri="{FF2B5EF4-FFF2-40B4-BE49-F238E27FC236}">
                    <a16:creationId xmlns:a16="http://schemas.microsoft.com/office/drawing/2014/main" id="{E1BE5823-7002-7616-BF95-BD217ADAA00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Cube 49">
                <a:extLst>
                  <a:ext uri="{FF2B5EF4-FFF2-40B4-BE49-F238E27FC236}">
                    <a16:creationId xmlns:a16="http://schemas.microsoft.com/office/drawing/2014/main" id="{C55445E2-8DDA-5341-CA4F-4533F709E82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Cube 50">
                <a:extLst>
                  <a:ext uri="{FF2B5EF4-FFF2-40B4-BE49-F238E27FC236}">
                    <a16:creationId xmlns:a16="http://schemas.microsoft.com/office/drawing/2014/main" id="{5879DD56-F6F2-292E-19AB-303573085BB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Cube 51">
                <a:extLst>
                  <a:ext uri="{FF2B5EF4-FFF2-40B4-BE49-F238E27FC236}">
                    <a16:creationId xmlns:a16="http://schemas.microsoft.com/office/drawing/2014/main" id="{6282FDA0-896C-B733-65E6-A3CD0E57987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" name="Cube 52">
                <a:extLst>
                  <a:ext uri="{FF2B5EF4-FFF2-40B4-BE49-F238E27FC236}">
                    <a16:creationId xmlns:a16="http://schemas.microsoft.com/office/drawing/2014/main" id="{0E24F410-392B-2FE7-6C7B-33CC9CAF772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Cube 53">
                <a:extLst>
                  <a:ext uri="{FF2B5EF4-FFF2-40B4-BE49-F238E27FC236}">
                    <a16:creationId xmlns:a16="http://schemas.microsoft.com/office/drawing/2014/main" id="{38DF73E9-59FE-C3FD-4287-A91C8382D62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" name="Cube 54">
                <a:extLst>
                  <a:ext uri="{FF2B5EF4-FFF2-40B4-BE49-F238E27FC236}">
                    <a16:creationId xmlns:a16="http://schemas.microsoft.com/office/drawing/2014/main" id="{B1CC95A8-C131-EFD5-CA01-EED88E56A5D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2DC394C8-DEA7-C546-3535-1375F3BE549C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</p:grpSpPr>
          <p:sp>
            <p:nvSpPr>
              <p:cNvPr id="36" name="Cube 35">
                <a:extLst>
                  <a:ext uri="{FF2B5EF4-FFF2-40B4-BE49-F238E27FC236}">
                    <a16:creationId xmlns:a16="http://schemas.microsoft.com/office/drawing/2014/main" id="{FB0B4E03-27B4-E1A9-3D6F-A776CDAFD6D1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Cube 36">
                <a:extLst>
                  <a:ext uri="{FF2B5EF4-FFF2-40B4-BE49-F238E27FC236}">
                    <a16:creationId xmlns:a16="http://schemas.microsoft.com/office/drawing/2014/main" id="{7F2B5079-F1CB-A964-3130-76A05A8DF2B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Cube 37">
                <a:extLst>
                  <a:ext uri="{FF2B5EF4-FFF2-40B4-BE49-F238E27FC236}">
                    <a16:creationId xmlns:a16="http://schemas.microsoft.com/office/drawing/2014/main" id="{F69D9537-E180-46F7-C847-B03CC15C6EB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Cube 38">
                <a:extLst>
                  <a:ext uri="{FF2B5EF4-FFF2-40B4-BE49-F238E27FC236}">
                    <a16:creationId xmlns:a16="http://schemas.microsoft.com/office/drawing/2014/main" id="{FFEA4A1E-4614-BCAE-3E69-DAA2E871024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Cube 39">
                <a:extLst>
                  <a:ext uri="{FF2B5EF4-FFF2-40B4-BE49-F238E27FC236}">
                    <a16:creationId xmlns:a16="http://schemas.microsoft.com/office/drawing/2014/main" id="{AAD4ADB4-2A6C-6B2B-B011-754D8A24E71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Cube 40">
                <a:extLst>
                  <a:ext uri="{FF2B5EF4-FFF2-40B4-BE49-F238E27FC236}">
                    <a16:creationId xmlns:a16="http://schemas.microsoft.com/office/drawing/2014/main" id="{DCEEA048-A999-2AF4-4268-427B9034FE71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Cube 41">
                <a:extLst>
                  <a:ext uri="{FF2B5EF4-FFF2-40B4-BE49-F238E27FC236}">
                    <a16:creationId xmlns:a16="http://schemas.microsoft.com/office/drawing/2014/main" id="{FA25EE8C-D2ED-485D-0CBB-97DDA15A784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Cube 42">
                <a:extLst>
                  <a:ext uri="{FF2B5EF4-FFF2-40B4-BE49-F238E27FC236}">
                    <a16:creationId xmlns:a16="http://schemas.microsoft.com/office/drawing/2014/main" id="{DBCE43D6-90F0-AFB6-EAB0-97CD1400616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A0FCE5F9-7D54-D6D8-F2E9-3BE9B57FB94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389756DA-78FE-4B1B-999A-19D030D3E9A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36" name="Cube 135">
            <a:extLst>
              <a:ext uri="{FF2B5EF4-FFF2-40B4-BE49-F238E27FC236}">
                <a16:creationId xmlns:a16="http://schemas.microsoft.com/office/drawing/2014/main" id="{4AD41FED-966E-07D1-0E3A-31D057025EA8}"/>
              </a:ext>
            </a:extLst>
          </p:cNvPr>
          <p:cNvSpPr/>
          <p:nvPr/>
        </p:nvSpPr>
        <p:spPr>
          <a:xfrm>
            <a:off x="5630020" y="2810117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B6542BA6-0FEE-8D33-F071-3F8CC28EB1CC}"/>
              </a:ext>
            </a:extLst>
          </p:cNvPr>
          <p:cNvSpPr txBox="1"/>
          <p:nvPr/>
        </p:nvSpPr>
        <p:spPr>
          <a:xfrm>
            <a:off x="1652835" y="4459036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/>
              <a:t>1 unité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" name="ZoneTexte 137">
                <a:extLst>
                  <a:ext uri="{FF2B5EF4-FFF2-40B4-BE49-F238E27FC236}">
                    <a16:creationId xmlns:a16="http://schemas.microsoft.com/office/drawing/2014/main" id="{AF03CBCE-9DB9-CB11-5016-E5CF89CB42C2}"/>
                  </a:ext>
                </a:extLst>
              </p:cNvPr>
              <p:cNvSpPr txBox="1"/>
              <p:nvPr/>
            </p:nvSpPr>
            <p:spPr>
              <a:xfrm>
                <a:off x="3955723" y="4459036"/>
                <a:ext cx="1914525" cy="528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/>
                  <a:t>1 dixième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fr-FR" sz="2000" dirty="0"/>
              </a:p>
            </p:txBody>
          </p:sp>
        </mc:Choice>
        <mc:Fallback>
          <p:sp>
            <p:nvSpPr>
              <p:cNvPr id="138" name="ZoneTexte 137">
                <a:extLst>
                  <a:ext uri="{FF2B5EF4-FFF2-40B4-BE49-F238E27FC236}">
                    <a16:creationId xmlns:a16="http://schemas.microsoft.com/office/drawing/2014/main" id="{AF03CBCE-9DB9-CB11-5016-E5CF89CB4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723" y="4459036"/>
                <a:ext cx="1914525" cy="528863"/>
              </a:xfrm>
              <a:prstGeom prst="rect">
                <a:avLst/>
              </a:prstGeom>
              <a:blipFill>
                <a:blip r:embed="rId2"/>
                <a:stretch>
                  <a:fillRect b="-8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" name="ZoneTexte 138">
                <a:extLst>
                  <a:ext uri="{FF2B5EF4-FFF2-40B4-BE49-F238E27FC236}">
                    <a16:creationId xmlns:a16="http://schemas.microsoft.com/office/drawing/2014/main" id="{0D5D55D5-8095-34FE-67D7-472012AA9E17}"/>
                  </a:ext>
                </a:extLst>
              </p:cNvPr>
              <p:cNvSpPr txBox="1"/>
              <p:nvPr/>
            </p:nvSpPr>
            <p:spPr>
              <a:xfrm>
                <a:off x="5405017" y="3206339"/>
                <a:ext cx="1914525" cy="528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/>
                  <a:t>1 centième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fr-FR" sz="2000" dirty="0"/>
              </a:p>
            </p:txBody>
          </p:sp>
        </mc:Choice>
        <mc:Fallback>
          <p:sp>
            <p:nvSpPr>
              <p:cNvPr id="139" name="ZoneTexte 138">
                <a:extLst>
                  <a:ext uri="{FF2B5EF4-FFF2-40B4-BE49-F238E27FC236}">
                    <a16:creationId xmlns:a16="http://schemas.microsoft.com/office/drawing/2014/main" id="{0D5D55D5-8095-34FE-67D7-472012AA9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017" y="3206339"/>
                <a:ext cx="1914525" cy="528863"/>
              </a:xfrm>
              <a:prstGeom prst="rect">
                <a:avLst/>
              </a:prstGeom>
              <a:blipFill>
                <a:blip r:embed="rId3"/>
                <a:stretch>
                  <a:fillRect l="-3185" b="-8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960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138" grpId="0"/>
      <p:bldP spid="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824333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obtenir l’écriture décimale d’une fraction.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D6C1A4A-4DC1-FDA7-A896-692736BD1A81}"/>
              </a:ext>
            </a:extLst>
          </p:cNvPr>
          <p:cNvGrpSpPr/>
          <p:nvPr/>
        </p:nvGrpSpPr>
        <p:grpSpPr>
          <a:xfrm>
            <a:off x="4764793" y="1379053"/>
            <a:ext cx="387626" cy="3002234"/>
            <a:chOff x="1889885" y="1715850"/>
            <a:chExt cx="387626" cy="3002234"/>
          </a:xfrm>
        </p:grpSpPr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823576C5-8F9C-3AB2-8806-88190BB4E883}"/>
                </a:ext>
              </a:extLst>
            </p:cNvPr>
            <p:cNvSpPr/>
            <p:nvPr/>
          </p:nvSpPr>
          <p:spPr>
            <a:xfrm>
              <a:off x="1889885" y="433045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E436E850-7B36-3055-C9A4-AEAFEB208853}"/>
                </a:ext>
              </a:extLst>
            </p:cNvPr>
            <p:cNvSpPr/>
            <p:nvPr/>
          </p:nvSpPr>
          <p:spPr>
            <a:xfrm>
              <a:off x="1889885" y="403994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37B866C-5306-2D7D-A454-AC798BCAFF17}"/>
                </a:ext>
              </a:extLst>
            </p:cNvPr>
            <p:cNvSpPr/>
            <p:nvPr/>
          </p:nvSpPr>
          <p:spPr>
            <a:xfrm>
              <a:off x="1889885" y="374943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23B93FC4-0C99-2B24-681D-02F7A5FC5544}"/>
                </a:ext>
              </a:extLst>
            </p:cNvPr>
            <p:cNvSpPr/>
            <p:nvPr/>
          </p:nvSpPr>
          <p:spPr>
            <a:xfrm>
              <a:off x="1889885" y="345892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Cube 17">
              <a:extLst>
                <a:ext uri="{FF2B5EF4-FFF2-40B4-BE49-F238E27FC236}">
                  <a16:creationId xmlns:a16="http://schemas.microsoft.com/office/drawing/2014/main" id="{7BDF9E76-4901-DCFE-FCFB-4FDC8D3A1C06}"/>
                </a:ext>
              </a:extLst>
            </p:cNvPr>
            <p:cNvSpPr/>
            <p:nvPr/>
          </p:nvSpPr>
          <p:spPr>
            <a:xfrm>
              <a:off x="1889885" y="316841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3DBB1902-01EF-3222-AF4B-F9943C16EF15}"/>
                </a:ext>
              </a:extLst>
            </p:cNvPr>
            <p:cNvSpPr/>
            <p:nvPr/>
          </p:nvSpPr>
          <p:spPr>
            <a:xfrm>
              <a:off x="1889885" y="2877898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19405189-C781-D9CB-919D-ADE47415EE95}"/>
                </a:ext>
              </a:extLst>
            </p:cNvPr>
            <p:cNvSpPr/>
            <p:nvPr/>
          </p:nvSpPr>
          <p:spPr>
            <a:xfrm>
              <a:off x="1889885" y="2587386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DA9E1D8B-1A96-2E9F-13E4-D6FD84CE8C62}"/>
                </a:ext>
              </a:extLst>
            </p:cNvPr>
            <p:cNvSpPr/>
            <p:nvPr/>
          </p:nvSpPr>
          <p:spPr>
            <a:xfrm>
              <a:off x="1889885" y="2296874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33F43FB-C3DC-5914-782E-199E60709C59}"/>
                </a:ext>
              </a:extLst>
            </p:cNvPr>
            <p:cNvSpPr/>
            <p:nvPr/>
          </p:nvSpPr>
          <p:spPr>
            <a:xfrm>
              <a:off x="1889885" y="2006362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Cube 23">
              <a:extLst>
                <a:ext uri="{FF2B5EF4-FFF2-40B4-BE49-F238E27FC236}">
                  <a16:creationId xmlns:a16="http://schemas.microsoft.com/office/drawing/2014/main" id="{99ACE472-2433-0D26-6660-DE17E9984DB2}"/>
                </a:ext>
              </a:extLst>
            </p:cNvPr>
            <p:cNvSpPr/>
            <p:nvPr/>
          </p:nvSpPr>
          <p:spPr>
            <a:xfrm>
              <a:off x="1889885" y="1715850"/>
              <a:ext cx="387626" cy="387626"/>
            </a:xfrm>
            <a:prstGeom prst="cub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C193FBE-EBFB-1F8B-4F9D-4ECB73C616B7}"/>
              </a:ext>
            </a:extLst>
          </p:cNvPr>
          <p:cNvGrpSpPr/>
          <p:nvPr/>
        </p:nvGrpSpPr>
        <p:grpSpPr>
          <a:xfrm>
            <a:off x="1207307" y="1411572"/>
            <a:ext cx="2913557" cy="3005043"/>
            <a:chOff x="387910" y="526860"/>
            <a:chExt cx="2913557" cy="3005043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B9D01D5A-E0DF-526A-5CC0-880ADB5C3434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</p:grpSpPr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163BE8BC-0F5F-0212-CE5B-0BD77F226FC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F49C5F9D-7F11-8BDB-C5F7-3B81F793FA6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7C11FBF6-1ED7-B94A-5073-BDEC4B0D36D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2DAC9495-6CB5-0396-FFA4-A063709FD45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694E7768-8F17-696F-A25C-0091DF2F68B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E9945A2B-25D6-8E4C-2C04-76D2DB2ABF3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3B2CA7FB-D0AD-7BA8-4C93-BA05A37BB1F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C1CD76B1-6403-D2D3-F0BF-89160E9532B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CD56504D-4F07-1F6C-C390-4C105FED928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173AC632-BCBE-37A5-8F9E-6ED0AD96321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D34D8572-EB94-75CF-64CF-C3375AF20227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</p:grpSpPr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065F0C6E-156C-EB72-9503-7771B9C4CE9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7B239990-1A93-A1BF-B178-7F0020F6D80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8B1CC8D8-2CF3-7CFD-355C-02A33A6664BE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D95939CF-A326-1CD8-31F3-43C774C6FAA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8A234CCE-3482-D043-0774-EAA12644229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FD717A2E-C1D1-9F57-6240-77024D18625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6AD46C39-7F5B-99C4-A9EF-EC40E68DFEB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B1E47612-D00E-85C1-1C98-90CC9141961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1417286F-5495-AF5A-C5D1-852BC79AF82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A872B410-6778-0779-DCA7-234D86BCF8C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997B091E-BD5D-9196-BCB2-1A8D2654830C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</p:grpSpPr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1AD970E1-AA3F-EA90-321E-9F99C3DC7D8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A1AB411D-BD15-7151-7C70-0E5DB316BAD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B5E3850F-0464-0766-C2A4-B4DBC4417A9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04AD76EC-A63F-1A02-1BB0-ED334A4C32F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EFF8B4F7-6E81-B483-2E83-4B283535C3A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2C4FA80E-15A2-B3F4-5F4D-FA20C5EF4DB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5F77246E-D4B0-8091-D75F-2151077C5885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42CDE3C1-7D7C-0A59-90A1-29532FD5EA6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D3A7D53E-DCE3-99F8-5087-6CA5B79F409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1E7C0B46-7A07-5947-4227-B1A3678DC22C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2575D724-8B0C-2D7C-DEE9-68A73ECD2048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</p:grpSpPr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B8E54707-0492-F3FC-5A71-DFA510B4C17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09B7BBAB-C268-F49A-D81A-74C6DB472779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BE86140F-515C-B921-6045-19B0D7B0C62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0C071D7A-E8A1-D6C3-7944-D1E3670A3FF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217D9B54-FD0F-A0F7-050B-6428B9932C2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08A6A824-AE0F-ED37-97E4-25E0AF26316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05E553CC-3E54-A124-789F-B9B32C8CE88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D8A9BE3F-C679-7015-2C62-81BB3D7475D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2D6A5BE2-D4C2-DDC6-4FD7-3709E3A9BCB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C409D799-1C60-0360-3E23-DAC32443DE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3B4C11B6-5EC7-26E5-573D-2903EDB9E435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</p:grpSpPr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C6F2512D-BDAA-B517-54E1-640F3DE4455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DD059A89-DBFF-ECD4-A2E1-84B223FB8C2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AA4CBFEC-3BE6-900F-B0CC-59F60DC747F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0C74CA07-F42C-9596-8E8E-E6770546EC7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19C6D343-0801-3367-3B3C-4C87CF16E24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974A92E1-91B5-48AD-4D96-79241D8F216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101F95AF-2AEE-5B5D-8DB5-47A8FFD637E5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0750ECA6-6798-716A-BB00-7B72C2E74B4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F6E1ECB5-D82A-FA9A-E591-95BE038A601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9A881E4A-ADF3-542D-A2D0-3445415BD60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29DD213D-36BF-2292-AFA3-BC3040CD3BF8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</p:grpSpPr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A6CE5722-F13F-1066-90D6-45CCD6F7381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9AA84A26-9C05-257E-7BA7-D22F35F0767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30C11A37-C549-BFFA-EE25-29A8130C9A0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CC36C111-6E43-22BD-EF25-02191C2A1B6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D351684E-F7A5-6046-8453-1AB60F84F81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9CC68DD0-AC0C-DB25-5FAF-621E90D482B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337F6250-5DC0-B698-4081-05807BF485D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BC9C1510-7633-3317-2BF3-73B497BA70F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4" name="Cube 83">
                <a:extLst>
                  <a:ext uri="{FF2B5EF4-FFF2-40B4-BE49-F238E27FC236}">
                    <a16:creationId xmlns:a16="http://schemas.microsoft.com/office/drawing/2014/main" id="{F0D3AD0F-27A3-FC22-ED4E-BB9E5A1E335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B14E355A-C72E-9DA6-3E2F-0E20374AE22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0ABBA656-6966-E946-79B1-5B026C13D2D2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</p:grpSpPr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F837CF8C-03C2-2DF0-D2D5-22661C02080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C62AF74F-9CBD-22FC-5B82-F24197DE00B0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8C324E12-0151-34DE-7959-4228B56D9D3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456DC526-49DC-A4BA-1402-CE04A75B744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49DBC8B9-5734-B339-42DC-D2F8638DB23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8EBADB28-70DB-9D83-13E0-867B079EBDE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8A0D7022-2F18-CFED-C09F-5B451D44061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3" name="Cube 72">
                <a:extLst>
                  <a:ext uri="{FF2B5EF4-FFF2-40B4-BE49-F238E27FC236}">
                    <a16:creationId xmlns:a16="http://schemas.microsoft.com/office/drawing/2014/main" id="{35B879E8-74B7-73A8-24A5-169A0DE5792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98828AD7-F6AE-C2EF-8A33-ECF1ED377F8E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E9D93ED1-5559-98A8-52BE-53A7ED19303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B098625F-6EB8-BBF8-2120-BBB4A5DFB774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</p:grpSpPr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7D27C353-D23B-45F5-B73A-78FC75010C2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063F427B-6E15-345F-F5BD-737AC3352E0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92948A8D-B4E0-8D84-C92D-37AE9284E83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C607BC60-76D3-DC23-BBFE-ACF240F8E16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2D4D953A-7848-7BD8-69E4-F2BA0B54A5A4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E378F537-AAD7-877A-C444-89B9CC70D9F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E2AEA1C5-4DCF-1CBB-00C3-E9A6E387C0F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868E19DB-6FE6-8B91-8B5E-063C4328A49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B9E04DAD-BC55-694D-10F7-4A85E4C7150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90964A35-77C5-AED0-BED3-557C13E96B9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5924A20D-2B74-A196-0006-3C0E3D7F6E1A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</p:grpSpPr>
          <p:sp>
            <p:nvSpPr>
              <p:cNvPr id="46" name="Cube 45">
                <a:extLst>
                  <a:ext uri="{FF2B5EF4-FFF2-40B4-BE49-F238E27FC236}">
                    <a16:creationId xmlns:a16="http://schemas.microsoft.com/office/drawing/2014/main" id="{09E459E3-A896-40E6-4B0B-7E4AA7EC103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Cube 46">
                <a:extLst>
                  <a:ext uri="{FF2B5EF4-FFF2-40B4-BE49-F238E27FC236}">
                    <a16:creationId xmlns:a16="http://schemas.microsoft.com/office/drawing/2014/main" id="{A60E1D7F-19CF-D740-27C3-97FDEAC5747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Cube 47">
                <a:extLst>
                  <a:ext uri="{FF2B5EF4-FFF2-40B4-BE49-F238E27FC236}">
                    <a16:creationId xmlns:a16="http://schemas.microsoft.com/office/drawing/2014/main" id="{74145ACC-3BEE-FD90-0B50-FB3C8BBD74BD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Cube 48">
                <a:extLst>
                  <a:ext uri="{FF2B5EF4-FFF2-40B4-BE49-F238E27FC236}">
                    <a16:creationId xmlns:a16="http://schemas.microsoft.com/office/drawing/2014/main" id="{E1BE5823-7002-7616-BF95-BD217ADAA00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Cube 49">
                <a:extLst>
                  <a:ext uri="{FF2B5EF4-FFF2-40B4-BE49-F238E27FC236}">
                    <a16:creationId xmlns:a16="http://schemas.microsoft.com/office/drawing/2014/main" id="{C55445E2-8DDA-5341-CA4F-4533F709E826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Cube 50">
                <a:extLst>
                  <a:ext uri="{FF2B5EF4-FFF2-40B4-BE49-F238E27FC236}">
                    <a16:creationId xmlns:a16="http://schemas.microsoft.com/office/drawing/2014/main" id="{5879DD56-F6F2-292E-19AB-303573085BB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Cube 51">
                <a:extLst>
                  <a:ext uri="{FF2B5EF4-FFF2-40B4-BE49-F238E27FC236}">
                    <a16:creationId xmlns:a16="http://schemas.microsoft.com/office/drawing/2014/main" id="{6282FDA0-896C-B733-65E6-A3CD0E57987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" name="Cube 52">
                <a:extLst>
                  <a:ext uri="{FF2B5EF4-FFF2-40B4-BE49-F238E27FC236}">
                    <a16:creationId xmlns:a16="http://schemas.microsoft.com/office/drawing/2014/main" id="{0E24F410-392B-2FE7-6C7B-33CC9CAF772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Cube 53">
                <a:extLst>
                  <a:ext uri="{FF2B5EF4-FFF2-40B4-BE49-F238E27FC236}">
                    <a16:creationId xmlns:a16="http://schemas.microsoft.com/office/drawing/2014/main" id="{38DF73E9-59FE-C3FD-4287-A91C8382D62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" name="Cube 54">
                <a:extLst>
                  <a:ext uri="{FF2B5EF4-FFF2-40B4-BE49-F238E27FC236}">
                    <a16:creationId xmlns:a16="http://schemas.microsoft.com/office/drawing/2014/main" id="{B1CC95A8-C131-EFD5-CA01-EED88E56A5D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2DC394C8-DEA7-C546-3535-1375F3BE549C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</p:grpSpPr>
          <p:sp>
            <p:nvSpPr>
              <p:cNvPr id="36" name="Cube 35">
                <a:extLst>
                  <a:ext uri="{FF2B5EF4-FFF2-40B4-BE49-F238E27FC236}">
                    <a16:creationId xmlns:a16="http://schemas.microsoft.com/office/drawing/2014/main" id="{FB0B4E03-27B4-E1A9-3D6F-A776CDAFD6D1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Cube 36">
                <a:extLst>
                  <a:ext uri="{FF2B5EF4-FFF2-40B4-BE49-F238E27FC236}">
                    <a16:creationId xmlns:a16="http://schemas.microsoft.com/office/drawing/2014/main" id="{7F2B5079-F1CB-A964-3130-76A05A8DF2B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Cube 37">
                <a:extLst>
                  <a:ext uri="{FF2B5EF4-FFF2-40B4-BE49-F238E27FC236}">
                    <a16:creationId xmlns:a16="http://schemas.microsoft.com/office/drawing/2014/main" id="{F69D9537-E180-46F7-C847-B03CC15C6EB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Cube 38">
                <a:extLst>
                  <a:ext uri="{FF2B5EF4-FFF2-40B4-BE49-F238E27FC236}">
                    <a16:creationId xmlns:a16="http://schemas.microsoft.com/office/drawing/2014/main" id="{FFEA4A1E-4614-BCAE-3E69-DAA2E871024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Cube 39">
                <a:extLst>
                  <a:ext uri="{FF2B5EF4-FFF2-40B4-BE49-F238E27FC236}">
                    <a16:creationId xmlns:a16="http://schemas.microsoft.com/office/drawing/2014/main" id="{AAD4ADB4-2A6C-6B2B-B011-754D8A24E71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Cube 40">
                <a:extLst>
                  <a:ext uri="{FF2B5EF4-FFF2-40B4-BE49-F238E27FC236}">
                    <a16:creationId xmlns:a16="http://schemas.microsoft.com/office/drawing/2014/main" id="{DCEEA048-A999-2AF4-4268-427B9034FE71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Cube 41">
                <a:extLst>
                  <a:ext uri="{FF2B5EF4-FFF2-40B4-BE49-F238E27FC236}">
                    <a16:creationId xmlns:a16="http://schemas.microsoft.com/office/drawing/2014/main" id="{FA25EE8C-D2ED-485D-0CBB-97DDA15A784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Cube 42">
                <a:extLst>
                  <a:ext uri="{FF2B5EF4-FFF2-40B4-BE49-F238E27FC236}">
                    <a16:creationId xmlns:a16="http://schemas.microsoft.com/office/drawing/2014/main" id="{DBCE43D6-90F0-AFB6-EAB0-97CD1400616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A0FCE5F9-7D54-D6D8-F2E9-3BE9B57FB94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389756DA-78FE-4B1B-999A-19D030D3E9A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36" name="Cube 135">
            <a:extLst>
              <a:ext uri="{FF2B5EF4-FFF2-40B4-BE49-F238E27FC236}">
                <a16:creationId xmlns:a16="http://schemas.microsoft.com/office/drawing/2014/main" id="{4AD41FED-966E-07D1-0E3A-31D057025EA8}"/>
              </a:ext>
            </a:extLst>
          </p:cNvPr>
          <p:cNvSpPr/>
          <p:nvPr/>
        </p:nvSpPr>
        <p:spPr>
          <a:xfrm>
            <a:off x="5630020" y="2810117"/>
            <a:ext cx="387626" cy="387626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B6542BA6-0FEE-8D33-F071-3F8CC28EB1CC}"/>
              </a:ext>
            </a:extLst>
          </p:cNvPr>
          <p:cNvSpPr txBox="1"/>
          <p:nvPr/>
        </p:nvSpPr>
        <p:spPr>
          <a:xfrm>
            <a:off x="1652835" y="4459036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/>
              <a:t>1 unité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" name="ZoneTexte 137">
                <a:extLst>
                  <a:ext uri="{FF2B5EF4-FFF2-40B4-BE49-F238E27FC236}">
                    <a16:creationId xmlns:a16="http://schemas.microsoft.com/office/drawing/2014/main" id="{AF03CBCE-9DB9-CB11-5016-E5CF89CB42C2}"/>
                  </a:ext>
                </a:extLst>
              </p:cNvPr>
              <p:cNvSpPr txBox="1"/>
              <p:nvPr/>
            </p:nvSpPr>
            <p:spPr>
              <a:xfrm>
                <a:off x="3955723" y="4459036"/>
                <a:ext cx="1914525" cy="528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/>
                  <a:t>1 dixième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fr-FR" sz="2000" dirty="0"/>
              </a:p>
            </p:txBody>
          </p:sp>
        </mc:Choice>
        <mc:Fallback>
          <p:sp>
            <p:nvSpPr>
              <p:cNvPr id="138" name="ZoneTexte 137">
                <a:extLst>
                  <a:ext uri="{FF2B5EF4-FFF2-40B4-BE49-F238E27FC236}">
                    <a16:creationId xmlns:a16="http://schemas.microsoft.com/office/drawing/2014/main" id="{AF03CBCE-9DB9-CB11-5016-E5CF89CB4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723" y="4459036"/>
                <a:ext cx="1914525" cy="528863"/>
              </a:xfrm>
              <a:prstGeom prst="rect">
                <a:avLst/>
              </a:prstGeom>
              <a:blipFill>
                <a:blip r:embed="rId2"/>
                <a:stretch>
                  <a:fillRect b="-8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" name="ZoneTexte 138">
                <a:extLst>
                  <a:ext uri="{FF2B5EF4-FFF2-40B4-BE49-F238E27FC236}">
                    <a16:creationId xmlns:a16="http://schemas.microsoft.com/office/drawing/2014/main" id="{0D5D55D5-8095-34FE-67D7-472012AA9E17}"/>
                  </a:ext>
                </a:extLst>
              </p:cNvPr>
              <p:cNvSpPr txBox="1"/>
              <p:nvPr/>
            </p:nvSpPr>
            <p:spPr>
              <a:xfrm>
                <a:off x="5405017" y="3206339"/>
                <a:ext cx="1914525" cy="528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/>
                  <a:t>1 centième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fr-FR" sz="2000" dirty="0"/>
              </a:p>
            </p:txBody>
          </p:sp>
        </mc:Choice>
        <mc:Fallback>
          <p:sp>
            <p:nvSpPr>
              <p:cNvPr id="139" name="ZoneTexte 138">
                <a:extLst>
                  <a:ext uri="{FF2B5EF4-FFF2-40B4-BE49-F238E27FC236}">
                    <a16:creationId xmlns:a16="http://schemas.microsoft.com/office/drawing/2014/main" id="{0D5D55D5-8095-34FE-67D7-472012AA9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017" y="3206339"/>
                <a:ext cx="1914525" cy="528863"/>
              </a:xfrm>
              <a:prstGeom prst="rect">
                <a:avLst/>
              </a:prstGeom>
              <a:blipFill>
                <a:blip r:embed="rId3"/>
                <a:stretch>
                  <a:fillRect l="-3185" b="-8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809B10F-AB81-7520-84B9-A55B442CAB71}"/>
                  </a:ext>
                </a:extLst>
              </p:cNvPr>
              <p:cNvSpPr txBox="1"/>
              <p:nvPr/>
            </p:nvSpPr>
            <p:spPr>
              <a:xfrm>
                <a:off x="3069338" y="5356160"/>
                <a:ext cx="996043" cy="10143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809B10F-AB81-7520-84B9-A55B442CA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338" y="5356160"/>
                <a:ext cx="996043" cy="10143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2928EA9-9185-E461-DFF7-BED3BC35D687}"/>
                  </a:ext>
                </a:extLst>
              </p:cNvPr>
              <p:cNvSpPr txBox="1"/>
              <p:nvPr/>
            </p:nvSpPr>
            <p:spPr>
              <a:xfrm>
                <a:off x="3895232" y="5404437"/>
                <a:ext cx="1509785" cy="10275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50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2928EA9-9185-E461-DFF7-BED3BC35D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5232" y="5404437"/>
                <a:ext cx="1509785" cy="10275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3" name="Groupe 182">
            <a:extLst>
              <a:ext uri="{FF2B5EF4-FFF2-40B4-BE49-F238E27FC236}">
                <a16:creationId xmlns:a16="http://schemas.microsoft.com/office/drawing/2014/main" id="{8D6B1F34-5EDD-A71D-C633-F329CC69B502}"/>
              </a:ext>
            </a:extLst>
          </p:cNvPr>
          <p:cNvGrpSpPr/>
          <p:nvPr/>
        </p:nvGrpSpPr>
        <p:grpSpPr>
          <a:xfrm>
            <a:off x="2610097" y="1416312"/>
            <a:ext cx="1514990" cy="3003849"/>
            <a:chOff x="1359707" y="1565166"/>
            <a:chExt cx="1514990" cy="3003849"/>
          </a:xfrm>
          <a:solidFill>
            <a:srgbClr val="00B0F0"/>
          </a:solidFill>
        </p:grpSpPr>
        <p:sp>
          <p:nvSpPr>
            <p:cNvPr id="6" name="Cube 5">
              <a:extLst>
                <a:ext uri="{FF2B5EF4-FFF2-40B4-BE49-F238E27FC236}">
                  <a16:creationId xmlns:a16="http://schemas.microsoft.com/office/drawing/2014/main" id="{C6335C7B-D4F1-2AAD-65A6-25C6D26103FD}"/>
                </a:ext>
              </a:extLst>
            </p:cNvPr>
            <p:cNvSpPr/>
            <p:nvPr/>
          </p:nvSpPr>
          <p:spPr>
            <a:xfrm>
              <a:off x="1359707" y="4179774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Cube 7">
              <a:extLst>
                <a:ext uri="{FF2B5EF4-FFF2-40B4-BE49-F238E27FC236}">
                  <a16:creationId xmlns:a16="http://schemas.microsoft.com/office/drawing/2014/main" id="{57985B0E-D289-42D7-D3E3-930A07F04BF9}"/>
                </a:ext>
              </a:extLst>
            </p:cNvPr>
            <p:cNvSpPr/>
            <p:nvPr/>
          </p:nvSpPr>
          <p:spPr>
            <a:xfrm>
              <a:off x="1359707" y="3889262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A6926594-E9E8-BD64-F912-AD0BDB074C88}"/>
                </a:ext>
              </a:extLst>
            </p:cNvPr>
            <p:cNvSpPr/>
            <p:nvPr/>
          </p:nvSpPr>
          <p:spPr>
            <a:xfrm>
              <a:off x="1359707" y="3598750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94069D2B-FD27-56D0-0ACB-3BFF278FF55B}"/>
                </a:ext>
              </a:extLst>
            </p:cNvPr>
            <p:cNvSpPr/>
            <p:nvPr/>
          </p:nvSpPr>
          <p:spPr>
            <a:xfrm>
              <a:off x="1359707" y="3308238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6219F294-0B91-C3A6-473F-FD0811F0DB42}"/>
                </a:ext>
              </a:extLst>
            </p:cNvPr>
            <p:cNvSpPr/>
            <p:nvPr/>
          </p:nvSpPr>
          <p:spPr>
            <a:xfrm>
              <a:off x="1359707" y="3017726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92EA8E86-13E5-82F4-8FD3-EA4A0050BAD9}"/>
                </a:ext>
              </a:extLst>
            </p:cNvPr>
            <p:cNvSpPr/>
            <p:nvPr/>
          </p:nvSpPr>
          <p:spPr>
            <a:xfrm>
              <a:off x="1359707" y="2727214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449F1DFA-2469-4E31-385B-55261CDA82F3}"/>
                </a:ext>
              </a:extLst>
            </p:cNvPr>
            <p:cNvSpPr/>
            <p:nvPr/>
          </p:nvSpPr>
          <p:spPr>
            <a:xfrm>
              <a:off x="1359707" y="2436702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0" name="Cube 139">
              <a:extLst>
                <a:ext uri="{FF2B5EF4-FFF2-40B4-BE49-F238E27FC236}">
                  <a16:creationId xmlns:a16="http://schemas.microsoft.com/office/drawing/2014/main" id="{8B0E624E-A396-6CFF-E824-E620B3F37C52}"/>
                </a:ext>
              </a:extLst>
            </p:cNvPr>
            <p:cNvSpPr/>
            <p:nvPr/>
          </p:nvSpPr>
          <p:spPr>
            <a:xfrm>
              <a:off x="1359707" y="2146190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1" name="Cube 140">
              <a:extLst>
                <a:ext uri="{FF2B5EF4-FFF2-40B4-BE49-F238E27FC236}">
                  <a16:creationId xmlns:a16="http://schemas.microsoft.com/office/drawing/2014/main" id="{F3E1B63A-F66F-A0C5-160C-3B101BA39372}"/>
                </a:ext>
              </a:extLst>
            </p:cNvPr>
            <p:cNvSpPr/>
            <p:nvPr/>
          </p:nvSpPr>
          <p:spPr>
            <a:xfrm>
              <a:off x="1359707" y="1855678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2" name="Cube 141">
              <a:extLst>
                <a:ext uri="{FF2B5EF4-FFF2-40B4-BE49-F238E27FC236}">
                  <a16:creationId xmlns:a16="http://schemas.microsoft.com/office/drawing/2014/main" id="{156DB868-C9A5-C788-678E-16D7941B4A7F}"/>
                </a:ext>
              </a:extLst>
            </p:cNvPr>
            <p:cNvSpPr/>
            <p:nvPr/>
          </p:nvSpPr>
          <p:spPr>
            <a:xfrm>
              <a:off x="1359707" y="1565166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3" name="Cube 142">
              <a:extLst>
                <a:ext uri="{FF2B5EF4-FFF2-40B4-BE49-F238E27FC236}">
                  <a16:creationId xmlns:a16="http://schemas.microsoft.com/office/drawing/2014/main" id="{80DCBF8B-8B5F-B18E-7FE1-41061C5CFF61}"/>
                </a:ext>
              </a:extLst>
            </p:cNvPr>
            <p:cNvSpPr/>
            <p:nvPr/>
          </p:nvSpPr>
          <p:spPr>
            <a:xfrm>
              <a:off x="1641548" y="4181389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4" name="Cube 143">
              <a:extLst>
                <a:ext uri="{FF2B5EF4-FFF2-40B4-BE49-F238E27FC236}">
                  <a16:creationId xmlns:a16="http://schemas.microsoft.com/office/drawing/2014/main" id="{FFBDB100-E27F-7398-0C0D-AFB6B94F08CA}"/>
                </a:ext>
              </a:extLst>
            </p:cNvPr>
            <p:cNvSpPr/>
            <p:nvPr/>
          </p:nvSpPr>
          <p:spPr>
            <a:xfrm>
              <a:off x="1641548" y="3890877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5" name="Cube 144">
              <a:extLst>
                <a:ext uri="{FF2B5EF4-FFF2-40B4-BE49-F238E27FC236}">
                  <a16:creationId xmlns:a16="http://schemas.microsoft.com/office/drawing/2014/main" id="{26C618C1-8868-D177-227A-F143DB99D5CF}"/>
                </a:ext>
              </a:extLst>
            </p:cNvPr>
            <p:cNvSpPr/>
            <p:nvPr/>
          </p:nvSpPr>
          <p:spPr>
            <a:xfrm>
              <a:off x="1641548" y="3600365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Cube 145">
              <a:extLst>
                <a:ext uri="{FF2B5EF4-FFF2-40B4-BE49-F238E27FC236}">
                  <a16:creationId xmlns:a16="http://schemas.microsoft.com/office/drawing/2014/main" id="{9A92D8A8-94FA-61F8-AC28-A3741F0BBF6F}"/>
                </a:ext>
              </a:extLst>
            </p:cNvPr>
            <p:cNvSpPr/>
            <p:nvPr/>
          </p:nvSpPr>
          <p:spPr>
            <a:xfrm>
              <a:off x="1641548" y="3309853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7" name="Cube 146">
              <a:extLst>
                <a:ext uri="{FF2B5EF4-FFF2-40B4-BE49-F238E27FC236}">
                  <a16:creationId xmlns:a16="http://schemas.microsoft.com/office/drawing/2014/main" id="{B90BA58F-4087-07B1-A042-8DC595391121}"/>
                </a:ext>
              </a:extLst>
            </p:cNvPr>
            <p:cNvSpPr/>
            <p:nvPr/>
          </p:nvSpPr>
          <p:spPr>
            <a:xfrm>
              <a:off x="1641548" y="3019341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8" name="Cube 147">
              <a:extLst>
                <a:ext uri="{FF2B5EF4-FFF2-40B4-BE49-F238E27FC236}">
                  <a16:creationId xmlns:a16="http://schemas.microsoft.com/office/drawing/2014/main" id="{A143BD3B-F685-58C1-8173-FF1B5D579534}"/>
                </a:ext>
              </a:extLst>
            </p:cNvPr>
            <p:cNvSpPr/>
            <p:nvPr/>
          </p:nvSpPr>
          <p:spPr>
            <a:xfrm>
              <a:off x="1641548" y="2728829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Cube 148">
              <a:extLst>
                <a:ext uri="{FF2B5EF4-FFF2-40B4-BE49-F238E27FC236}">
                  <a16:creationId xmlns:a16="http://schemas.microsoft.com/office/drawing/2014/main" id="{492F8BFA-3DD4-1117-E967-6FEED3D2F4C0}"/>
                </a:ext>
              </a:extLst>
            </p:cNvPr>
            <p:cNvSpPr/>
            <p:nvPr/>
          </p:nvSpPr>
          <p:spPr>
            <a:xfrm>
              <a:off x="1641548" y="2438317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0" name="Cube 149">
              <a:extLst>
                <a:ext uri="{FF2B5EF4-FFF2-40B4-BE49-F238E27FC236}">
                  <a16:creationId xmlns:a16="http://schemas.microsoft.com/office/drawing/2014/main" id="{B1816312-DBB9-FF29-F508-294DD1DF5BF9}"/>
                </a:ext>
              </a:extLst>
            </p:cNvPr>
            <p:cNvSpPr/>
            <p:nvPr/>
          </p:nvSpPr>
          <p:spPr>
            <a:xfrm>
              <a:off x="1641548" y="2147805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1" name="Cube 150">
              <a:extLst>
                <a:ext uri="{FF2B5EF4-FFF2-40B4-BE49-F238E27FC236}">
                  <a16:creationId xmlns:a16="http://schemas.microsoft.com/office/drawing/2014/main" id="{7CE7CF87-FA5F-7AF4-DEE6-3FF83B71D8CA}"/>
                </a:ext>
              </a:extLst>
            </p:cNvPr>
            <p:cNvSpPr/>
            <p:nvPr/>
          </p:nvSpPr>
          <p:spPr>
            <a:xfrm>
              <a:off x="1641548" y="1857293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2" name="Cube 151">
              <a:extLst>
                <a:ext uri="{FF2B5EF4-FFF2-40B4-BE49-F238E27FC236}">
                  <a16:creationId xmlns:a16="http://schemas.microsoft.com/office/drawing/2014/main" id="{AFA8E336-9AC0-2DD8-10D8-5643F0971E4F}"/>
                </a:ext>
              </a:extLst>
            </p:cNvPr>
            <p:cNvSpPr/>
            <p:nvPr/>
          </p:nvSpPr>
          <p:spPr>
            <a:xfrm>
              <a:off x="1641548" y="1566781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3" name="Cube 152">
              <a:extLst>
                <a:ext uri="{FF2B5EF4-FFF2-40B4-BE49-F238E27FC236}">
                  <a16:creationId xmlns:a16="http://schemas.microsoft.com/office/drawing/2014/main" id="{88174594-F232-A3F0-7F35-9365F6192175}"/>
                </a:ext>
              </a:extLst>
            </p:cNvPr>
            <p:cNvSpPr/>
            <p:nvPr/>
          </p:nvSpPr>
          <p:spPr>
            <a:xfrm>
              <a:off x="1923389" y="4179774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4" name="Cube 153">
              <a:extLst>
                <a:ext uri="{FF2B5EF4-FFF2-40B4-BE49-F238E27FC236}">
                  <a16:creationId xmlns:a16="http://schemas.microsoft.com/office/drawing/2014/main" id="{25E9FA8D-8A5A-A715-598A-F7C3E03AC7E0}"/>
                </a:ext>
              </a:extLst>
            </p:cNvPr>
            <p:cNvSpPr/>
            <p:nvPr/>
          </p:nvSpPr>
          <p:spPr>
            <a:xfrm>
              <a:off x="1923389" y="3889262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5" name="Cube 154">
              <a:extLst>
                <a:ext uri="{FF2B5EF4-FFF2-40B4-BE49-F238E27FC236}">
                  <a16:creationId xmlns:a16="http://schemas.microsoft.com/office/drawing/2014/main" id="{61A6E433-5C69-7194-3BE9-926C8A1AE1EE}"/>
                </a:ext>
              </a:extLst>
            </p:cNvPr>
            <p:cNvSpPr/>
            <p:nvPr/>
          </p:nvSpPr>
          <p:spPr>
            <a:xfrm>
              <a:off x="1923389" y="3598750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6" name="Cube 155">
              <a:extLst>
                <a:ext uri="{FF2B5EF4-FFF2-40B4-BE49-F238E27FC236}">
                  <a16:creationId xmlns:a16="http://schemas.microsoft.com/office/drawing/2014/main" id="{08E5E911-8015-FC79-DCC6-0EDDD2CA987B}"/>
                </a:ext>
              </a:extLst>
            </p:cNvPr>
            <p:cNvSpPr/>
            <p:nvPr/>
          </p:nvSpPr>
          <p:spPr>
            <a:xfrm>
              <a:off x="1923389" y="3308238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7" name="Cube 156">
              <a:extLst>
                <a:ext uri="{FF2B5EF4-FFF2-40B4-BE49-F238E27FC236}">
                  <a16:creationId xmlns:a16="http://schemas.microsoft.com/office/drawing/2014/main" id="{817A0A10-3A41-E364-BA28-0D4B8565DF3F}"/>
                </a:ext>
              </a:extLst>
            </p:cNvPr>
            <p:cNvSpPr/>
            <p:nvPr/>
          </p:nvSpPr>
          <p:spPr>
            <a:xfrm>
              <a:off x="1923389" y="3017726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8" name="Cube 157">
              <a:extLst>
                <a:ext uri="{FF2B5EF4-FFF2-40B4-BE49-F238E27FC236}">
                  <a16:creationId xmlns:a16="http://schemas.microsoft.com/office/drawing/2014/main" id="{B00A2062-ADF2-25DB-6929-57700DD3FBEB}"/>
                </a:ext>
              </a:extLst>
            </p:cNvPr>
            <p:cNvSpPr/>
            <p:nvPr/>
          </p:nvSpPr>
          <p:spPr>
            <a:xfrm>
              <a:off x="1923389" y="2727214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9" name="Cube 158">
              <a:extLst>
                <a:ext uri="{FF2B5EF4-FFF2-40B4-BE49-F238E27FC236}">
                  <a16:creationId xmlns:a16="http://schemas.microsoft.com/office/drawing/2014/main" id="{4214B29C-A1DF-4F0D-B500-1076473D3871}"/>
                </a:ext>
              </a:extLst>
            </p:cNvPr>
            <p:cNvSpPr/>
            <p:nvPr/>
          </p:nvSpPr>
          <p:spPr>
            <a:xfrm>
              <a:off x="1923389" y="2436702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0" name="Cube 159">
              <a:extLst>
                <a:ext uri="{FF2B5EF4-FFF2-40B4-BE49-F238E27FC236}">
                  <a16:creationId xmlns:a16="http://schemas.microsoft.com/office/drawing/2014/main" id="{E7299D0E-67C8-5B74-8C2B-A1A8FDC0AD70}"/>
                </a:ext>
              </a:extLst>
            </p:cNvPr>
            <p:cNvSpPr/>
            <p:nvPr/>
          </p:nvSpPr>
          <p:spPr>
            <a:xfrm>
              <a:off x="1923389" y="2146190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1" name="Cube 160">
              <a:extLst>
                <a:ext uri="{FF2B5EF4-FFF2-40B4-BE49-F238E27FC236}">
                  <a16:creationId xmlns:a16="http://schemas.microsoft.com/office/drawing/2014/main" id="{F404DAC6-FCEE-0D20-76C4-1BD0E51D8440}"/>
                </a:ext>
              </a:extLst>
            </p:cNvPr>
            <p:cNvSpPr/>
            <p:nvPr/>
          </p:nvSpPr>
          <p:spPr>
            <a:xfrm>
              <a:off x="1923389" y="1855678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2" name="Cube 161">
              <a:extLst>
                <a:ext uri="{FF2B5EF4-FFF2-40B4-BE49-F238E27FC236}">
                  <a16:creationId xmlns:a16="http://schemas.microsoft.com/office/drawing/2014/main" id="{E90EB9C2-8D81-8227-5BF6-40832D50DA30}"/>
                </a:ext>
              </a:extLst>
            </p:cNvPr>
            <p:cNvSpPr/>
            <p:nvPr/>
          </p:nvSpPr>
          <p:spPr>
            <a:xfrm>
              <a:off x="1923389" y="1565166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3" name="Cube 162">
              <a:extLst>
                <a:ext uri="{FF2B5EF4-FFF2-40B4-BE49-F238E27FC236}">
                  <a16:creationId xmlns:a16="http://schemas.microsoft.com/office/drawing/2014/main" id="{65AAC6FF-0885-2C32-4E57-CFE401F6EB2D}"/>
                </a:ext>
              </a:extLst>
            </p:cNvPr>
            <p:cNvSpPr/>
            <p:nvPr/>
          </p:nvSpPr>
          <p:spPr>
            <a:xfrm>
              <a:off x="2205230" y="4181389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4" name="Cube 163">
              <a:extLst>
                <a:ext uri="{FF2B5EF4-FFF2-40B4-BE49-F238E27FC236}">
                  <a16:creationId xmlns:a16="http://schemas.microsoft.com/office/drawing/2014/main" id="{CACE3DD8-A42A-E960-D51B-1781307D8E5F}"/>
                </a:ext>
              </a:extLst>
            </p:cNvPr>
            <p:cNvSpPr/>
            <p:nvPr/>
          </p:nvSpPr>
          <p:spPr>
            <a:xfrm>
              <a:off x="2205230" y="3890877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5" name="Cube 164">
              <a:extLst>
                <a:ext uri="{FF2B5EF4-FFF2-40B4-BE49-F238E27FC236}">
                  <a16:creationId xmlns:a16="http://schemas.microsoft.com/office/drawing/2014/main" id="{F435CF28-1F5A-68EF-5FE2-846FF45BE9B4}"/>
                </a:ext>
              </a:extLst>
            </p:cNvPr>
            <p:cNvSpPr/>
            <p:nvPr/>
          </p:nvSpPr>
          <p:spPr>
            <a:xfrm>
              <a:off x="2205230" y="3600365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6" name="Cube 165">
              <a:extLst>
                <a:ext uri="{FF2B5EF4-FFF2-40B4-BE49-F238E27FC236}">
                  <a16:creationId xmlns:a16="http://schemas.microsoft.com/office/drawing/2014/main" id="{C6DEED1D-5308-0E89-4DC8-AB27DED6FFA4}"/>
                </a:ext>
              </a:extLst>
            </p:cNvPr>
            <p:cNvSpPr/>
            <p:nvPr/>
          </p:nvSpPr>
          <p:spPr>
            <a:xfrm>
              <a:off x="2205230" y="3309853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7" name="Cube 166">
              <a:extLst>
                <a:ext uri="{FF2B5EF4-FFF2-40B4-BE49-F238E27FC236}">
                  <a16:creationId xmlns:a16="http://schemas.microsoft.com/office/drawing/2014/main" id="{617EF3EE-FF3E-3B08-E1D2-37B70EA4AFA7}"/>
                </a:ext>
              </a:extLst>
            </p:cNvPr>
            <p:cNvSpPr/>
            <p:nvPr/>
          </p:nvSpPr>
          <p:spPr>
            <a:xfrm>
              <a:off x="2205230" y="3019341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8" name="Cube 167">
              <a:extLst>
                <a:ext uri="{FF2B5EF4-FFF2-40B4-BE49-F238E27FC236}">
                  <a16:creationId xmlns:a16="http://schemas.microsoft.com/office/drawing/2014/main" id="{A71A3BDB-817C-726D-E337-6B57B27ABBBB}"/>
                </a:ext>
              </a:extLst>
            </p:cNvPr>
            <p:cNvSpPr/>
            <p:nvPr/>
          </p:nvSpPr>
          <p:spPr>
            <a:xfrm>
              <a:off x="2205230" y="2728829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Cube 168">
              <a:extLst>
                <a:ext uri="{FF2B5EF4-FFF2-40B4-BE49-F238E27FC236}">
                  <a16:creationId xmlns:a16="http://schemas.microsoft.com/office/drawing/2014/main" id="{14AC0B83-BE67-FBFC-F49C-3272A9995DFF}"/>
                </a:ext>
              </a:extLst>
            </p:cNvPr>
            <p:cNvSpPr/>
            <p:nvPr/>
          </p:nvSpPr>
          <p:spPr>
            <a:xfrm>
              <a:off x="2205230" y="2438317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0" name="Cube 169">
              <a:extLst>
                <a:ext uri="{FF2B5EF4-FFF2-40B4-BE49-F238E27FC236}">
                  <a16:creationId xmlns:a16="http://schemas.microsoft.com/office/drawing/2014/main" id="{ADBF10D5-D253-3519-A7F5-9DB728FA2D0D}"/>
                </a:ext>
              </a:extLst>
            </p:cNvPr>
            <p:cNvSpPr/>
            <p:nvPr/>
          </p:nvSpPr>
          <p:spPr>
            <a:xfrm>
              <a:off x="2205230" y="2147805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1" name="Cube 170">
              <a:extLst>
                <a:ext uri="{FF2B5EF4-FFF2-40B4-BE49-F238E27FC236}">
                  <a16:creationId xmlns:a16="http://schemas.microsoft.com/office/drawing/2014/main" id="{E6BD5433-C028-A1E1-A411-781AB7706E09}"/>
                </a:ext>
              </a:extLst>
            </p:cNvPr>
            <p:cNvSpPr/>
            <p:nvPr/>
          </p:nvSpPr>
          <p:spPr>
            <a:xfrm>
              <a:off x="2205230" y="1857293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2" name="Cube 171">
              <a:extLst>
                <a:ext uri="{FF2B5EF4-FFF2-40B4-BE49-F238E27FC236}">
                  <a16:creationId xmlns:a16="http://schemas.microsoft.com/office/drawing/2014/main" id="{042524C8-D626-09F9-9B77-93EF306CFDBF}"/>
                </a:ext>
              </a:extLst>
            </p:cNvPr>
            <p:cNvSpPr/>
            <p:nvPr/>
          </p:nvSpPr>
          <p:spPr>
            <a:xfrm>
              <a:off x="2205230" y="1566781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3" name="Cube 172">
              <a:extLst>
                <a:ext uri="{FF2B5EF4-FFF2-40B4-BE49-F238E27FC236}">
                  <a16:creationId xmlns:a16="http://schemas.microsoft.com/office/drawing/2014/main" id="{48D256D0-0B82-7346-9CD9-813A6725412E}"/>
                </a:ext>
              </a:extLst>
            </p:cNvPr>
            <p:cNvSpPr/>
            <p:nvPr/>
          </p:nvSpPr>
          <p:spPr>
            <a:xfrm>
              <a:off x="2487071" y="4179774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4" name="Cube 173">
              <a:extLst>
                <a:ext uri="{FF2B5EF4-FFF2-40B4-BE49-F238E27FC236}">
                  <a16:creationId xmlns:a16="http://schemas.microsoft.com/office/drawing/2014/main" id="{B349FFBB-DB16-BAE9-47D8-B7F8F76FD58D}"/>
                </a:ext>
              </a:extLst>
            </p:cNvPr>
            <p:cNvSpPr/>
            <p:nvPr/>
          </p:nvSpPr>
          <p:spPr>
            <a:xfrm>
              <a:off x="2487071" y="3889262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5" name="Cube 174">
              <a:extLst>
                <a:ext uri="{FF2B5EF4-FFF2-40B4-BE49-F238E27FC236}">
                  <a16:creationId xmlns:a16="http://schemas.microsoft.com/office/drawing/2014/main" id="{A58BB754-C8DD-111D-7540-6802ABB98D64}"/>
                </a:ext>
              </a:extLst>
            </p:cNvPr>
            <p:cNvSpPr/>
            <p:nvPr/>
          </p:nvSpPr>
          <p:spPr>
            <a:xfrm>
              <a:off x="2487071" y="3598750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6" name="Cube 175">
              <a:extLst>
                <a:ext uri="{FF2B5EF4-FFF2-40B4-BE49-F238E27FC236}">
                  <a16:creationId xmlns:a16="http://schemas.microsoft.com/office/drawing/2014/main" id="{E67DD6CE-B819-C6F5-699A-F5E227C22AD4}"/>
                </a:ext>
              </a:extLst>
            </p:cNvPr>
            <p:cNvSpPr/>
            <p:nvPr/>
          </p:nvSpPr>
          <p:spPr>
            <a:xfrm>
              <a:off x="2487071" y="3308238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7" name="Cube 176">
              <a:extLst>
                <a:ext uri="{FF2B5EF4-FFF2-40B4-BE49-F238E27FC236}">
                  <a16:creationId xmlns:a16="http://schemas.microsoft.com/office/drawing/2014/main" id="{8D024DBD-D2A7-BB57-1962-2B209D5DA4AA}"/>
                </a:ext>
              </a:extLst>
            </p:cNvPr>
            <p:cNvSpPr/>
            <p:nvPr/>
          </p:nvSpPr>
          <p:spPr>
            <a:xfrm>
              <a:off x="2487071" y="3017726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8" name="Cube 177">
              <a:extLst>
                <a:ext uri="{FF2B5EF4-FFF2-40B4-BE49-F238E27FC236}">
                  <a16:creationId xmlns:a16="http://schemas.microsoft.com/office/drawing/2014/main" id="{CE1F07E9-FD72-616C-A928-176F2839F378}"/>
                </a:ext>
              </a:extLst>
            </p:cNvPr>
            <p:cNvSpPr/>
            <p:nvPr/>
          </p:nvSpPr>
          <p:spPr>
            <a:xfrm>
              <a:off x="2487071" y="2727214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9" name="Cube 178">
              <a:extLst>
                <a:ext uri="{FF2B5EF4-FFF2-40B4-BE49-F238E27FC236}">
                  <a16:creationId xmlns:a16="http://schemas.microsoft.com/office/drawing/2014/main" id="{813D692B-C511-8BB2-F2C4-0649C29E73B3}"/>
                </a:ext>
              </a:extLst>
            </p:cNvPr>
            <p:cNvSpPr/>
            <p:nvPr/>
          </p:nvSpPr>
          <p:spPr>
            <a:xfrm>
              <a:off x="2487071" y="2436702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0" name="Cube 179">
              <a:extLst>
                <a:ext uri="{FF2B5EF4-FFF2-40B4-BE49-F238E27FC236}">
                  <a16:creationId xmlns:a16="http://schemas.microsoft.com/office/drawing/2014/main" id="{36ECF01F-2C4F-1D43-DD0A-E7ABCB7141CB}"/>
                </a:ext>
              </a:extLst>
            </p:cNvPr>
            <p:cNvSpPr/>
            <p:nvPr/>
          </p:nvSpPr>
          <p:spPr>
            <a:xfrm>
              <a:off x="2487071" y="2146190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1" name="Cube 180">
              <a:extLst>
                <a:ext uri="{FF2B5EF4-FFF2-40B4-BE49-F238E27FC236}">
                  <a16:creationId xmlns:a16="http://schemas.microsoft.com/office/drawing/2014/main" id="{E6710D77-8006-02B9-4214-29ABD26F3C59}"/>
                </a:ext>
              </a:extLst>
            </p:cNvPr>
            <p:cNvSpPr/>
            <p:nvPr/>
          </p:nvSpPr>
          <p:spPr>
            <a:xfrm>
              <a:off x="2487071" y="1855678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2" name="Cube 181">
              <a:extLst>
                <a:ext uri="{FF2B5EF4-FFF2-40B4-BE49-F238E27FC236}">
                  <a16:creationId xmlns:a16="http://schemas.microsoft.com/office/drawing/2014/main" id="{7F531DE7-75E6-6DAB-5006-D00903E6D0E8}"/>
                </a:ext>
              </a:extLst>
            </p:cNvPr>
            <p:cNvSpPr/>
            <p:nvPr/>
          </p:nvSpPr>
          <p:spPr>
            <a:xfrm>
              <a:off x="2487071" y="1565166"/>
              <a:ext cx="387626" cy="387626"/>
            </a:xfrm>
            <a:prstGeom prst="cub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84" name="ZoneTexte 183">
                <a:extLst>
                  <a:ext uri="{FF2B5EF4-FFF2-40B4-BE49-F238E27FC236}">
                    <a16:creationId xmlns:a16="http://schemas.microsoft.com/office/drawing/2014/main" id="{8D5DD662-F687-C740-570D-7D7CDB890B28}"/>
                  </a:ext>
                </a:extLst>
              </p:cNvPr>
              <p:cNvSpPr txBox="1"/>
              <p:nvPr/>
            </p:nvSpPr>
            <p:spPr>
              <a:xfrm>
                <a:off x="4721126" y="5646672"/>
                <a:ext cx="150978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0,5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84" name="ZoneTexte 183">
                <a:extLst>
                  <a:ext uri="{FF2B5EF4-FFF2-40B4-BE49-F238E27FC236}">
                    <a16:creationId xmlns:a16="http://schemas.microsoft.com/office/drawing/2014/main" id="{8D5DD662-F687-C740-570D-7D7CDB890B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126" y="5646672"/>
                <a:ext cx="1509785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2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avec l’écriture décimale.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3CB872A-BFF4-248C-354D-D8BA9F499FA0}"/>
                  </a:ext>
                </a:extLst>
              </p:cNvPr>
              <p:cNvSpPr txBox="1"/>
              <p:nvPr/>
            </p:nvSpPr>
            <p:spPr>
              <a:xfrm>
                <a:off x="1362695" y="1201019"/>
                <a:ext cx="1908825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 …,…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3CB872A-BFF4-248C-354D-D8BA9F499F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2695" y="1201019"/>
                <a:ext cx="1908825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CEDC56D8-AE54-31BB-A1FD-67F72A192A6C}"/>
              </a:ext>
            </a:extLst>
          </p:cNvPr>
          <p:cNvSpPr/>
          <p:nvPr/>
        </p:nvSpPr>
        <p:spPr>
          <a:xfrm>
            <a:off x="769078" y="1444799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50D06C0E-15CE-A927-98A6-262B79C02951}"/>
              </a:ext>
            </a:extLst>
          </p:cNvPr>
          <p:cNvSpPr/>
          <p:nvPr/>
        </p:nvSpPr>
        <p:spPr>
          <a:xfrm>
            <a:off x="4878344" y="1394965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89AC9E5-1A01-2C5A-A703-AE87F7314F86}"/>
                  </a:ext>
                </a:extLst>
              </p:cNvPr>
              <p:cNvSpPr txBox="1"/>
              <p:nvPr/>
            </p:nvSpPr>
            <p:spPr>
              <a:xfrm>
                <a:off x="5482574" y="1286115"/>
                <a:ext cx="1908825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 …,…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89AC9E5-1A01-2C5A-A703-AE87F7314F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2574" y="1286115"/>
                <a:ext cx="1908825" cy="10143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7459130B-EBF3-4E95-BE9F-FE616373DB43}"/>
                  </a:ext>
                </a:extLst>
              </p:cNvPr>
              <p:cNvSpPr txBox="1"/>
              <p:nvPr/>
            </p:nvSpPr>
            <p:spPr>
              <a:xfrm>
                <a:off x="1362695" y="2550418"/>
                <a:ext cx="1908825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 …,…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7459130B-EBF3-4E95-BE9F-FE616373D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2695" y="2550418"/>
                <a:ext cx="1908825" cy="10143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E055699D-AC9C-70CA-6320-3BA57A50C670}"/>
              </a:ext>
            </a:extLst>
          </p:cNvPr>
          <p:cNvSpPr/>
          <p:nvPr/>
        </p:nvSpPr>
        <p:spPr>
          <a:xfrm>
            <a:off x="769078" y="2794198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2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0CFCBDB1-A3D5-A57F-837E-ADD212EBBDDE}"/>
              </a:ext>
            </a:extLst>
          </p:cNvPr>
          <p:cNvSpPr/>
          <p:nvPr/>
        </p:nvSpPr>
        <p:spPr>
          <a:xfrm>
            <a:off x="4878344" y="2744364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398D57E1-2AD0-38B0-1C78-1BDE87B38A26}"/>
                  </a:ext>
                </a:extLst>
              </p:cNvPr>
              <p:cNvSpPr txBox="1"/>
              <p:nvPr/>
            </p:nvSpPr>
            <p:spPr>
              <a:xfrm>
                <a:off x="5482574" y="2635514"/>
                <a:ext cx="1908825" cy="102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 …,…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398D57E1-2AD0-38B0-1C78-1BDE87B38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2574" y="2635514"/>
                <a:ext cx="1908825" cy="10243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A891D497-1260-DDD0-0C6E-0FA29A59507D}"/>
                  </a:ext>
                </a:extLst>
              </p:cNvPr>
              <p:cNvSpPr txBox="1"/>
              <p:nvPr/>
            </p:nvSpPr>
            <p:spPr>
              <a:xfrm>
                <a:off x="1362695" y="3984913"/>
                <a:ext cx="1908825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 …,…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A891D497-1260-DDD0-0C6E-0FA29A5950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2695" y="3984913"/>
                <a:ext cx="1908825" cy="10143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Ellipse 22">
            <a:extLst>
              <a:ext uri="{FF2B5EF4-FFF2-40B4-BE49-F238E27FC236}">
                <a16:creationId xmlns:a16="http://schemas.microsoft.com/office/drawing/2014/main" id="{6300DE05-8E55-8019-BEED-11BBBD0FEF13}"/>
              </a:ext>
            </a:extLst>
          </p:cNvPr>
          <p:cNvSpPr/>
          <p:nvPr/>
        </p:nvSpPr>
        <p:spPr>
          <a:xfrm>
            <a:off x="769078" y="4228693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269670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66</Words>
  <Application>Microsoft Office PowerPoint</Application>
  <PresentationFormat>Affichage à l'écran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Présentation PowerPoint</vt:lpstr>
      <vt:lpstr>Observe comment obtenir l’écriture décimale d’une fraction. </vt:lpstr>
      <vt:lpstr>Complète avec l’écriture décimale.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74</cp:revision>
  <dcterms:created xsi:type="dcterms:W3CDTF">2023-02-07T14:55:57Z</dcterms:created>
  <dcterms:modified xsi:type="dcterms:W3CDTF">2026-08-11T13:31:57Z</dcterms:modified>
</cp:coreProperties>
</file>