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2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12A774DA-B240-42E1-AC86-4763264698E1}"/>
              </a:ext>
            </a:extLst>
          </p:cNvPr>
          <p:cNvGrpSpPr/>
          <p:nvPr/>
        </p:nvGrpSpPr>
        <p:grpSpPr>
          <a:xfrm>
            <a:off x="379949" y="503450"/>
            <a:ext cx="6098102" cy="3600000"/>
            <a:chOff x="315310" y="453000"/>
            <a:chExt cx="6480000" cy="360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C7FCB5-44D5-2F55-4433-30D643F1175A}"/>
                </a:ext>
              </a:extLst>
            </p:cNvPr>
            <p:cNvSpPr/>
            <p:nvPr/>
          </p:nvSpPr>
          <p:spPr>
            <a:xfrm>
              <a:off x="31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886BC5C-6724-3719-B17D-0F65E220F435}"/>
                </a:ext>
              </a:extLst>
            </p:cNvPr>
            <p:cNvSpPr/>
            <p:nvPr/>
          </p:nvSpPr>
          <p:spPr>
            <a:xfrm>
              <a:off x="103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79C817-70CA-14B6-A867-EEB331C3D995}"/>
                </a:ext>
              </a:extLst>
            </p:cNvPr>
            <p:cNvSpPr/>
            <p:nvPr/>
          </p:nvSpPr>
          <p:spPr>
            <a:xfrm>
              <a:off x="175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92E8200-47EF-BF9E-77E3-7D24BE5EB3D3}"/>
                </a:ext>
              </a:extLst>
            </p:cNvPr>
            <p:cNvSpPr/>
            <p:nvPr/>
          </p:nvSpPr>
          <p:spPr>
            <a:xfrm>
              <a:off x="247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FA2864-0517-B241-F5AD-3BBA64C7889B}"/>
                </a:ext>
              </a:extLst>
            </p:cNvPr>
            <p:cNvSpPr/>
            <p:nvPr/>
          </p:nvSpPr>
          <p:spPr>
            <a:xfrm>
              <a:off x="319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59F6D68-56EF-C52F-9094-38AE88D26E8D}"/>
                </a:ext>
              </a:extLst>
            </p:cNvPr>
            <p:cNvSpPr/>
            <p:nvPr/>
          </p:nvSpPr>
          <p:spPr>
            <a:xfrm>
              <a:off x="391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E16FFF1-5A4B-0A59-6B2C-82CEA49C8E31}"/>
                </a:ext>
              </a:extLst>
            </p:cNvPr>
            <p:cNvSpPr/>
            <p:nvPr/>
          </p:nvSpPr>
          <p:spPr>
            <a:xfrm>
              <a:off x="463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48D3C3C-3C90-ECD7-E766-4F8079E08ADB}"/>
                </a:ext>
              </a:extLst>
            </p:cNvPr>
            <p:cNvSpPr/>
            <p:nvPr/>
          </p:nvSpPr>
          <p:spPr>
            <a:xfrm>
              <a:off x="535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2365A96-0D0E-84CF-BA5A-B14D800A333F}"/>
                </a:ext>
              </a:extLst>
            </p:cNvPr>
            <p:cNvSpPr/>
            <p:nvPr/>
          </p:nvSpPr>
          <p:spPr>
            <a:xfrm>
              <a:off x="607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EFF0CBED-DAF6-7197-EDAA-BEAC19F9E3CC}"/>
              </a:ext>
            </a:extLst>
          </p:cNvPr>
          <p:cNvGrpSpPr/>
          <p:nvPr/>
        </p:nvGrpSpPr>
        <p:grpSpPr>
          <a:xfrm>
            <a:off x="379949" y="4906233"/>
            <a:ext cx="6098102" cy="3600000"/>
            <a:chOff x="315310" y="453000"/>
            <a:chExt cx="6480000" cy="3600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811123D-90D9-3D9A-7089-A05C7B52D68C}"/>
                </a:ext>
              </a:extLst>
            </p:cNvPr>
            <p:cNvSpPr/>
            <p:nvPr/>
          </p:nvSpPr>
          <p:spPr>
            <a:xfrm>
              <a:off x="31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5120FF4-00F5-E39B-2712-76D2C908C266}"/>
                </a:ext>
              </a:extLst>
            </p:cNvPr>
            <p:cNvSpPr/>
            <p:nvPr/>
          </p:nvSpPr>
          <p:spPr>
            <a:xfrm>
              <a:off x="103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583776B-8BC0-CC5F-973E-B98A016C80F1}"/>
                </a:ext>
              </a:extLst>
            </p:cNvPr>
            <p:cNvSpPr/>
            <p:nvPr/>
          </p:nvSpPr>
          <p:spPr>
            <a:xfrm>
              <a:off x="175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3C7104-966F-6805-3BC1-9A331C677136}"/>
                </a:ext>
              </a:extLst>
            </p:cNvPr>
            <p:cNvSpPr/>
            <p:nvPr/>
          </p:nvSpPr>
          <p:spPr>
            <a:xfrm>
              <a:off x="247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72F97F-469F-D8C0-928B-FD1DAF484622}"/>
                </a:ext>
              </a:extLst>
            </p:cNvPr>
            <p:cNvSpPr/>
            <p:nvPr/>
          </p:nvSpPr>
          <p:spPr>
            <a:xfrm>
              <a:off x="319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70C9A6F-445D-E037-A09F-D356F8C4433C}"/>
                </a:ext>
              </a:extLst>
            </p:cNvPr>
            <p:cNvSpPr/>
            <p:nvPr/>
          </p:nvSpPr>
          <p:spPr>
            <a:xfrm>
              <a:off x="391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CAE83AF-B8BF-0F4A-7FD4-EE2D785FD097}"/>
                </a:ext>
              </a:extLst>
            </p:cNvPr>
            <p:cNvSpPr/>
            <p:nvPr/>
          </p:nvSpPr>
          <p:spPr>
            <a:xfrm>
              <a:off x="463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F3C3DF-5613-8E95-AC8C-3B3D7CD0F02F}"/>
                </a:ext>
              </a:extLst>
            </p:cNvPr>
            <p:cNvSpPr/>
            <p:nvPr/>
          </p:nvSpPr>
          <p:spPr>
            <a:xfrm>
              <a:off x="535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0206EB1-AD4C-58EB-7EE0-738FD291C12E}"/>
                </a:ext>
              </a:extLst>
            </p:cNvPr>
            <p:cNvSpPr/>
            <p:nvPr/>
          </p:nvSpPr>
          <p:spPr>
            <a:xfrm>
              <a:off x="6075310" y="453000"/>
              <a:ext cx="720000" cy="36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0</Words>
  <Application>Microsoft Office PowerPoint</Application>
  <PresentationFormat>Format A4 (210 x 297 mm)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20</cp:revision>
  <dcterms:created xsi:type="dcterms:W3CDTF">2023-05-30T13:04:46Z</dcterms:created>
  <dcterms:modified xsi:type="dcterms:W3CDTF">2026-08-04T13:40:52Z</dcterms:modified>
</cp:coreProperties>
</file>