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7" r:id="rId2"/>
    <p:sldId id="291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100" d="100"/>
          <a:sy n="100" d="100"/>
        </p:scale>
        <p:origin x="124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823CC-F220-C4F3-C0C8-39035F14D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1CCD8D-725D-D37C-1274-80FC79029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FC7D9B6-40E3-5FF2-A181-72E44F87858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CF9BA7E-6EFE-B3D4-A639-C0EB3CA46EF3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F5C4BE2-59D9-D174-67B1-8B4484F8398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Je sais élaborer un programme de construction.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7396568-3F1C-73C1-43CE-6ECCB3D3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186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0874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programme de construction de la figure suivante : 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962EE3C-F474-1142-BD71-0E3A4467C0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5F12C958-7B61-4F03-0805-4080DA244D68}"/>
              </a:ext>
            </a:extLst>
          </p:cNvPr>
          <p:cNvCxnSpPr>
            <a:cxnSpLocks/>
          </p:cNvCxnSpPr>
          <p:nvPr/>
        </p:nvCxnSpPr>
        <p:spPr>
          <a:xfrm rot="1971285" flipH="1">
            <a:off x="1461457" y="3765711"/>
            <a:ext cx="6314463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D2C17C83-F2B3-7BED-5382-3EFEDC925BCB}"/>
              </a:ext>
            </a:extLst>
          </p:cNvPr>
          <p:cNvGrpSpPr/>
          <p:nvPr/>
        </p:nvGrpSpPr>
        <p:grpSpPr>
          <a:xfrm>
            <a:off x="3083940" y="2498653"/>
            <a:ext cx="344842" cy="548494"/>
            <a:chOff x="5215982" y="1663417"/>
            <a:chExt cx="344842" cy="548494"/>
          </a:xfrm>
        </p:grpSpPr>
        <p:sp>
          <p:nvSpPr>
            <p:cNvPr id="32" name="Signe de multiplication 31">
              <a:extLst>
                <a:ext uri="{FF2B5EF4-FFF2-40B4-BE49-F238E27FC236}">
                  <a16:creationId xmlns:a16="http://schemas.microsoft.com/office/drawing/2014/main" id="{F8ED03B8-34E4-3474-9163-CCC3565D5198}"/>
                </a:ext>
              </a:extLst>
            </p:cNvPr>
            <p:cNvSpPr/>
            <p:nvPr/>
          </p:nvSpPr>
          <p:spPr>
            <a:xfrm rot="20938365">
              <a:off x="5305308" y="1964594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601EF935-D03C-E81F-CE5E-A5DB9BDAF8B1}"/>
                </a:ext>
              </a:extLst>
            </p:cNvPr>
            <p:cNvSpPr txBox="1"/>
            <p:nvPr/>
          </p:nvSpPr>
          <p:spPr>
            <a:xfrm>
              <a:off x="5215982" y="1663417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A6F6CBDA-39B4-A488-DEF2-152F0B694043}"/>
              </a:ext>
            </a:extLst>
          </p:cNvPr>
          <p:cNvGrpSpPr/>
          <p:nvPr/>
        </p:nvGrpSpPr>
        <p:grpSpPr>
          <a:xfrm rot="2312074">
            <a:off x="5433507" y="4015080"/>
            <a:ext cx="449043" cy="512770"/>
            <a:chOff x="5111781" y="1699141"/>
            <a:chExt cx="449043" cy="512770"/>
          </a:xfrm>
        </p:grpSpPr>
        <p:sp>
          <p:nvSpPr>
            <p:cNvPr id="35" name="Signe de multiplication 34">
              <a:extLst>
                <a:ext uri="{FF2B5EF4-FFF2-40B4-BE49-F238E27FC236}">
                  <a16:creationId xmlns:a16="http://schemas.microsoft.com/office/drawing/2014/main" id="{DA9C649B-1061-0571-407C-2FB13400CA53}"/>
                </a:ext>
              </a:extLst>
            </p:cNvPr>
            <p:cNvSpPr/>
            <p:nvPr/>
          </p:nvSpPr>
          <p:spPr>
            <a:xfrm>
              <a:off x="5305308" y="1964594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44ABB4C6-5C32-C06D-2719-5704F51A6D2F}"/>
                </a:ext>
              </a:extLst>
            </p:cNvPr>
            <p:cNvSpPr txBox="1"/>
            <p:nvPr/>
          </p:nvSpPr>
          <p:spPr>
            <a:xfrm>
              <a:off x="5111781" y="1699141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260A727E-ADF2-8B80-9BBD-47EF981CBE5C}"/>
              </a:ext>
            </a:extLst>
          </p:cNvPr>
          <p:cNvGrpSpPr/>
          <p:nvPr/>
        </p:nvGrpSpPr>
        <p:grpSpPr>
          <a:xfrm rot="1404936">
            <a:off x="4217217" y="3270236"/>
            <a:ext cx="449043" cy="512770"/>
            <a:chOff x="5111781" y="1699141"/>
            <a:chExt cx="449043" cy="512770"/>
          </a:xfrm>
        </p:grpSpPr>
        <p:sp>
          <p:nvSpPr>
            <p:cNvPr id="38" name="Signe de multiplication 37">
              <a:extLst>
                <a:ext uri="{FF2B5EF4-FFF2-40B4-BE49-F238E27FC236}">
                  <a16:creationId xmlns:a16="http://schemas.microsoft.com/office/drawing/2014/main" id="{AEBC30DD-92EF-BDDC-5416-F313C6BA3523}"/>
                </a:ext>
              </a:extLst>
            </p:cNvPr>
            <p:cNvSpPr/>
            <p:nvPr/>
          </p:nvSpPr>
          <p:spPr>
            <a:xfrm>
              <a:off x="5305308" y="1964594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E9478742-E0BE-3E8C-D5AF-2BD2BCED2D9B}"/>
                </a:ext>
              </a:extLst>
            </p:cNvPr>
            <p:cNvSpPr txBox="1"/>
            <p:nvPr/>
          </p:nvSpPr>
          <p:spPr>
            <a:xfrm>
              <a:off x="5111781" y="1699141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D</a:t>
              </a:r>
            </a:p>
          </p:txBody>
        </p:sp>
      </p:grpSp>
      <p:sp>
        <p:nvSpPr>
          <p:cNvPr id="41" name="Ellipse 40">
            <a:extLst>
              <a:ext uri="{FF2B5EF4-FFF2-40B4-BE49-F238E27FC236}">
                <a16:creationId xmlns:a16="http://schemas.microsoft.com/office/drawing/2014/main" id="{7CA0F78A-B835-F3BF-D4DE-04B9F8892C73}"/>
              </a:ext>
            </a:extLst>
          </p:cNvPr>
          <p:cNvSpPr/>
          <p:nvPr/>
        </p:nvSpPr>
        <p:spPr>
          <a:xfrm rot="2093296">
            <a:off x="3079204" y="2261614"/>
            <a:ext cx="2797168" cy="279716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st égal à 41">
            <a:extLst>
              <a:ext uri="{FF2B5EF4-FFF2-40B4-BE49-F238E27FC236}">
                <a16:creationId xmlns:a16="http://schemas.microsoft.com/office/drawing/2014/main" id="{E8958585-CCA7-D69F-1107-BC67A344587A}"/>
              </a:ext>
            </a:extLst>
          </p:cNvPr>
          <p:cNvSpPr/>
          <p:nvPr/>
        </p:nvSpPr>
        <p:spPr>
          <a:xfrm flipH="1">
            <a:off x="4798767" y="3809232"/>
            <a:ext cx="323094" cy="356481"/>
          </a:xfrm>
          <a:prstGeom prst="mathEqual">
            <a:avLst>
              <a:gd name="adj1" fmla="val 5377"/>
              <a:gd name="adj2" fmla="val 1176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3" name="Est égal à 42">
            <a:extLst>
              <a:ext uri="{FF2B5EF4-FFF2-40B4-BE49-F238E27FC236}">
                <a16:creationId xmlns:a16="http://schemas.microsoft.com/office/drawing/2014/main" id="{FAE182D8-1841-68DC-AA4D-E175A7237AEC}"/>
              </a:ext>
            </a:extLst>
          </p:cNvPr>
          <p:cNvSpPr/>
          <p:nvPr/>
        </p:nvSpPr>
        <p:spPr>
          <a:xfrm rot="19910108" flipH="1">
            <a:off x="3745372" y="3128975"/>
            <a:ext cx="323094" cy="356481"/>
          </a:xfrm>
          <a:prstGeom prst="mathEqual">
            <a:avLst>
              <a:gd name="adj1" fmla="val 5377"/>
              <a:gd name="adj2" fmla="val 1176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23214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22</Words>
  <Application>Microsoft Office PowerPoint</Application>
  <PresentationFormat>Affichage à l'écran (4:3)</PresentationFormat>
  <Paragraphs>5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 programme de construction de la figure suivante 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64</cp:revision>
  <dcterms:created xsi:type="dcterms:W3CDTF">2023-02-07T14:55:57Z</dcterms:created>
  <dcterms:modified xsi:type="dcterms:W3CDTF">2026-08-05T10:50:00Z</dcterms:modified>
</cp:coreProperties>
</file>