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1653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098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323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032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6362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66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7387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124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845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8762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646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00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9C2920-E98B-4368-AE9B-C074E93A123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4E66F7-74D5-44AC-B0BB-3C6D7553BB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468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BD17B12C-94D1-CB17-A2E2-59D4A5E3B6E1}"/>
              </a:ext>
            </a:extLst>
          </p:cNvPr>
          <p:cNvCxnSpPr/>
          <p:nvPr/>
        </p:nvCxnSpPr>
        <p:spPr>
          <a:xfrm>
            <a:off x="4953000" y="290513"/>
            <a:ext cx="0" cy="6276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461A8DD-7A83-AD0D-0B25-59B90E796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550217"/>
              </p:ext>
            </p:extLst>
          </p:nvPr>
        </p:nvGraphicFramePr>
        <p:xfrm>
          <a:off x="385856" y="549000"/>
          <a:ext cx="4320000" cy="576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515887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16581396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4307391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85415817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428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5525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159272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0794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870662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68261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893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7940542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0985FD2B-1A99-EE94-8F93-47CBEF2B94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125404"/>
              </p:ext>
            </p:extLst>
          </p:nvPr>
        </p:nvGraphicFramePr>
        <p:xfrm>
          <a:off x="5200145" y="549000"/>
          <a:ext cx="4320000" cy="576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515887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16581396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4307391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85415817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428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5525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159272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0794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870662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68261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893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794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3030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128</Words>
  <Application>Microsoft Office PowerPoint</Application>
  <PresentationFormat>Format A4 (210 x 297 mm)</PresentationFormat>
  <Paragraphs>128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1</cp:revision>
  <dcterms:created xsi:type="dcterms:W3CDTF">2026-08-02T16:22:42Z</dcterms:created>
  <dcterms:modified xsi:type="dcterms:W3CDTF">2026-08-02T16:25:10Z</dcterms:modified>
</cp:coreProperties>
</file>