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93" r:id="rId2"/>
    <p:sldId id="294" r:id="rId3"/>
    <p:sldId id="295" r:id="rId4"/>
    <p:sldId id="296" r:id="rId5"/>
    <p:sldId id="297" r:id="rId6"/>
    <p:sldId id="273" r:id="rId7"/>
    <p:sldId id="274" r:id="rId8"/>
    <p:sldId id="298" r:id="rId9"/>
    <p:sldId id="299" r:id="rId10"/>
    <p:sldId id="300" r:id="rId11"/>
    <p:sldId id="30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2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2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encadrer des nombres.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Encadrer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59 964 &lt; …</a:t>
            </a:r>
          </a:p>
        </p:txBody>
      </p:sp>
    </p:spTree>
    <p:extLst>
      <p:ext uri="{BB962C8B-B14F-4D97-AF65-F5344CB8AC3E}">
        <p14:creationId xmlns:p14="http://schemas.microsoft.com/office/powerpoint/2010/main" val="200219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4513026" y="3203847"/>
            <a:ext cx="1086207" cy="1134846"/>
            <a:chOff x="2996914" y="3203848"/>
            <a:chExt cx="1086207" cy="113484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203848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59 964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3728231" y="352683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59 964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585356" y="1957764"/>
            <a:ext cx="161322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59 900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5141152" y="353030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416409" y="1980458"/>
            <a:ext cx="169469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60 000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1723F6F5-A370-94AF-5419-33C439796745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CC14BCF6-0FA3-4FEE-BBED-2D6D11C3BDFD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27E8C441-5DB7-CA39-C7EA-8469E5497DF1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50E7271-34AE-2124-D2E9-FEF0D5919DB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C4597951-7A07-DFA3-C22D-0A7B1630A4C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8CF95A9C-0683-DF28-D6C8-9E8EB3668DE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0B211E63-ED82-83BD-0672-8199012A3025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60895572-C4CC-D1F3-A39D-B80A1807B596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EAC024F5-F718-4D0D-4CE6-19767748DAA8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84519A30-5D67-C790-5347-DF63CC67692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545E599-4BA2-4672-4AF1-539C3FB3EED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35221C59-F93A-9EB9-025E-7C90485320E7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BC3D76E-E350-CF9E-FB60-F4E4599EE986}"/>
                </a:ext>
              </a:extLst>
            </p:cNvPr>
            <p:cNvSpPr txBox="1"/>
            <p:nvPr/>
          </p:nvSpPr>
          <p:spPr>
            <a:xfrm>
              <a:off x="428619" y="3833137"/>
              <a:ext cx="1156523" cy="556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59 700</a:t>
              </a:r>
              <a:endParaRPr lang="fr-FR" sz="24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09E85A6-BF47-360F-42BD-AF7040898EF6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C87B710D-6B3A-3327-53AA-94770D10C158}"/>
                </a:ext>
              </a:extLst>
            </p:cNvPr>
            <p:cNvSpPr txBox="1"/>
            <p:nvPr/>
          </p:nvSpPr>
          <p:spPr>
            <a:xfrm>
              <a:off x="2013460" y="3833140"/>
              <a:ext cx="1072007" cy="556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59 800</a:t>
              </a:r>
              <a:endParaRPr lang="fr-FR" sz="24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49CE9C81-435F-C9A6-16BD-08C3D296DE38}"/>
                </a:ext>
              </a:extLst>
            </p:cNvPr>
            <p:cNvSpPr txBox="1"/>
            <p:nvPr/>
          </p:nvSpPr>
          <p:spPr>
            <a:xfrm>
              <a:off x="3545189" y="3865545"/>
              <a:ext cx="1170153" cy="556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59 900</a:t>
              </a:r>
              <a:endParaRPr lang="fr-FR" sz="24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54B79379-8A25-52EE-77C6-1AD02FEDE20B}"/>
                </a:ext>
              </a:extLst>
            </p:cNvPr>
            <p:cNvSpPr txBox="1"/>
            <p:nvPr/>
          </p:nvSpPr>
          <p:spPr>
            <a:xfrm>
              <a:off x="5144055" y="3865545"/>
              <a:ext cx="1140251" cy="556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60 000</a:t>
              </a:r>
              <a:endParaRPr lang="fr-FR" sz="24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A0037B52-6851-9B28-0199-6F51A9518493}"/>
                </a:ext>
              </a:extLst>
            </p:cNvPr>
            <p:cNvSpPr txBox="1"/>
            <p:nvPr/>
          </p:nvSpPr>
          <p:spPr>
            <a:xfrm>
              <a:off x="6748573" y="3865545"/>
              <a:ext cx="1140251" cy="556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60 100</a:t>
              </a:r>
              <a:endParaRPr lang="fr-FR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8746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Encadrer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1 292 &lt; …</a:t>
            </a:r>
          </a:p>
        </p:txBody>
      </p:sp>
    </p:spTree>
    <p:extLst>
      <p:ext uri="{BB962C8B-B14F-4D97-AF65-F5344CB8AC3E}">
        <p14:creationId xmlns:p14="http://schemas.microsoft.com/office/powerpoint/2010/main" val="276039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3417731" y="3240247"/>
            <a:ext cx="1086207" cy="1134846"/>
            <a:chOff x="2996914" y="3203848"/>
            <a:chExt cx="1086207" cy="113484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203848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1 292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1 292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1 200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1 300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1 400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1 500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9542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Encadrer le nombre au millier.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17 438 &lt; …</a:t>
            </a:r>
          </a:p>
        </p:txBody>
      </p:sp>
    </p:spTree>
    <p:extLst>
      <p:ext uri="{BB962C8B-B14F-4D97-AF65-F5344CB8AC3E}">
        <p14:creationId xmlns:p14="http://schemas.microsoft.com/office/powerpoint/2010/main" val="2330393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4007888" y="3265719"/>
            <a:ext cx="1086207" cy="1039220"/>
            <a:chOff x="5227880" y="3278830"/>
            <a:chExt cx="1086207" cy="1039220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5227880" y="3278830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17 438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5616191" y="3747710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273590" y="3523721"/>
            <a:ext cx="1086206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17 438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549730" y="1957764"/>
            <a:ext cx="164885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17 000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6530340" y="349119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425675" y="1993000"/>
            <a:ext cx="176255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18 000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29219"/>
            <a:ext cx="8983346" cy="815080"/>
            <a:chOff x="-667480" y="3792057"/>
            <a:chExt cx="10239562" cy="113414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5598"/>
              <a:ext cx="4759781" cy="468000"/>
              <a:chOff x="349857" y="2737597"/>
              <a:chExt cx="10800000" cy="468000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1902384" y="3800113"/>
              <a:ext cx="140860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17 000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674124" y="3792057"/>
              <a:ext cx="1287563" cy="642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18 000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591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Encadrer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39 750 &lt; …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943723" y="3175093"/>
            <a:ext cx="1086207" cy="1134846"/>
            <a:chOff x="2996914" y="3203848"/>
            <a:chExt cx="1086207" cy="113484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203848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39 750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39 750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573481" y="1957764"/>
            <a:ext cx="162510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39 700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428463" y="1964521"/>
            <a:ext cx="167058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39 800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4BD01991-D56C-60C3-B1AA-F32072C0687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F8F5786-D67C-789B-2C04-04217CF85C3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809B6F84-E9F5-5CB1-F884-4239456F7C8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E5B175A-0E0C-0639-D56B-CD7FF3F2A9F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FD8FA4-66E1-5369-76D7-E14E748B358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322046" y="3833137"/>
              <a:ext cx="1191517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39 600</a:t>
              </a:r>
              <a:endParaRPr lang="fr-FR" sz="28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9FE3E5-7087-1061-5C2A-DB2F120A6D4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97FEFFF-9966-4046-61A1-9B1FDB79A9BA}"/>
                </a:ext>
              </a:extLst>
            </p:cNvPr>
            <p:cNvSpPr txBox="1"/>
            <p:nvPr/>
          </p:nvSpPr>
          <p:spPr>
            <a:xfrm>
              <a:off x="1840127" y="3833140"/>
              <a:ext cx="1178992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39 700</a:t>
              </a:r>
              <a:endParaRPr lang="fr-FR" sz="2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2401EB9-585D-3C0E-2892-532BCC394BF5}"/>
                </a:ext>
              </a:extLst>
            </p:cNvPr>
            <p:cNvSpPr txBox="1"/>
            <p:nvPr/>
          </p:nvSpPr>
          <p:spPr>
            <a:xfrm>
              <a:off x="3545189" y="3865545"/>
              <a:ext cx="1272303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39 800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166247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39 900</a:t>
              </a:r>
              <a:endParaRPr lang="fr-FR" sz="28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DD7312F-1EA0-D14B-71C8-EAE5F668BB82}"/>
                </a:ext>
              </a:extLst>
            </p:cNvPr>
            <p:cNvSpPr txBox="1"/>
            <p:nvPr/>
          </p:nvSpPr>
          <p:spPr>
            <a:xfrm>
              <a:off x="6748573" y="3865545"/>
              <a:ext cx="1166245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40 000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720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/>
          </a:bodyPr>
          <a:lstStyle/>
          <a:p>
            <a:r>
              <a:rPr lang="fr-FR" dirty="0"/>
              <a:t>Encadrer le nombre à la dizaine de milliers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73 602 &lt; …</a:t>
            </a:r>
          </a:p>
        </p:txBody>
      </p:sp>
    </p:spTree>
    <p:extLst>
      <p:ext uri="{BB962C8B-B14F-4D97-AF65-F5344CB8AC3E}">
        <p14:creationId xmlns:p14="http://schemas.microsoft.com/office/powerpoint/2010/main" val="537681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73 602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591294" y="1957764"/>
            <a:ext cx="160729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70 000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410471" y="1988386"/>
            <a:ext cx="170657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80 000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6C33990-BFC9-A1A7-A2FC-6BA3E469549C}"/>
              </a:ext>
            </a:extLst>
          </p:cNvPr>
          <p:cNvGrpSpPr/>
          <p:nvPr/>
        </p:nvGrpSpPr>
        <p:grpSpPr>
          <a:xfrm>
            <a:off x="3598399" y="3295742"/>
            <a:ext cx="1086207" cy="1039220"/>
            <a:chOff x="5227880" y="3278830"/>
            <a:chExt cx="1086207" cy="1039220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AA016C1-9604-5A5D-79EF-371337223C23}"/>
                </a:ext>
              </a:extLst>
            </p:cNvPr>
            <p:cNvSpPr txBox="1"/>
            <p:nvPr/>
          </p:nvSpPr>
          <p:spPr>
            <a:xfrm>
              <a:off x="5227880" y="3278830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73 602</a:t>
              </a:r>
              <a:endParaRPr lang="fr-FR" sz="2800" dirty="0"/>
            </a:p>
          </p:txBody>
        </p: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1E8A9D3D-C1F3-6187-E147-87AEEECD6FA3}"/>
                </a:ext>
              </a:extLst>
            </p:cNvPr>
            <p:cNvCxnSpPr>
              <a:cxnSpLocks/>
            </p:cNvCxnSpPr>
            <p:nvPr/>
          </p:nvCxnSpPr>
          <p:spPr>
            <a:xfrm>
              <a:off x="5616191" y="3747710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llipse 29">
            <a:extLst>
              <a:ext uri="{FF2B5EF4-FFF2-40B4-BE49-F238E27FC236}">
                <a16:creationId xmlns:a16="http://schemas.microsoft.com/office/drawing/2014/main" id="{B1F620A0-BE37-A0A0-FE25-16E0923CD81C}"/>
              </a:ext>
            </a:extLst>
          </p:cNvPr>
          <p:cNvSpPr/>
          <p:nvPr/>
        </p:nvSpPr>
        <p:spPr>
          <a:xfrm>
            <a:off x="2273590" y="3523721"/>
            <a:ext cx="1086206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CC31F77B-F7A3-AA32-687F-4278482E5BD8}"/>
              </a:ext>
            </a:extLst>
          </p:cNvPr>
          <p:cNvSpPr/>
          <p:nvPr/>
        </p:nvSpPr>
        <p:spPr>
          <a:xfrm>
            <a:off x="6530340" y="349119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701FD89F-E87B-FFA2-12D5-6EE4092F6B27}"/>
              </a:ext>
            </a:extLst>
          </p:cNvPr>
          <p:cNvGrpSpPr/>
          <p:nvPr/>
        </p:nvGrpSpPr>
        <p:grpSpPr>
          <a:xfrm>
            <a:off x="0" y="3529219"/>
            <a:ext cx="8983346" cy="815080"/>
            <a:chOff x="-667480" y="3792057"/>
            <a:chExt cx="10239562" cy="1134140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DA174F44-C7A8-28BF-ACC9-1175E6E8C0DE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8484CEEE-C762-2602-2D9F-C219C8024032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51921238-1F7B-6A08-2457-9216D032AA0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F0900E48-F865-0BC4-03C6-E78E3E086B38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6E46AD87-D4DA-64DD-EADB-C54469DF1173}"/>
                </a:ext>
              </a:extLst>
            </p:cNvPr>
            <p:cNvGrpSpPr/>
            <p:nvPr/>
          </p:nvGrpSpPr>
          <p:grpSpPr>
            <a:xfrm>
              <a:off x="4092301" y="4455598"/>
              <a:ext cx="4759781" cy="468000"/>
              <a:chOff x="349857" y="2737597"/>
              <a:chExt cx="10800000" cy="468000"/>
            </a:xfrm>
          </p:grpSpPr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524C1268-0BBB-C2B3-6DED-6814A43C391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B9388548-E1D3-615C-8616-E0931B9A28A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469B7A70-C6B0-1899-56AE-73ABC41C5821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F3AE132D-0B70-62A7-6818-AE203F5AB2A1}"/>
                </a:ext>
              </a:extLst>
            </p:cNvPr>
            <p:cNvSpPr txBox="1"/>
            <p:nvPr/>
          </p:nvSpPr>
          <p:spPr>
            <a:xfrm>
              <a:off x="1902384" y="3800113"/>
              <a:ext cx="140860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70 000</a:t>
              </a:r>
              <a:endParaRPr lang="fr-FR" sz="2800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C91EF7C3-6E4C-D263-41FB-B1BB0E880503}"/>
                </a:ext>
              </a:extLst>
            </p:cNvPr>
            <p:cNvSpPr txBox="1"/>
            <p:nvPr/>
          </p:nvSpPr>
          <p:spPr>
            <a:xfrm>
              <a:off x="6674124" y="3792057"/>
              <a:ext cx="1287563" cy="642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80 000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55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1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184</Words>
  <Application>Microsoft Office PowerPoint</Application>
  <PresentationFormat>Affichage à l'écran (4:3)</PresentationFormat>
  <Paragraphs>66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Encadrer le nombre à la centaine.</vt:lpstr>
      <vt:lpstr>Correction </vt:lpstr>
      <vt:lpstr>Encadrer le nombre au millier.</vt:lpstr>
      <vt:lpstr>Correction </vt:lpstr>
      <vt:lpstr>Encadrer le nombre à la centaine.</vt:lpstr>
      <vt:lpstr>Correction </vt:lpstr>
      <vt:lpstr>Encadrer le nombre à la dizaine de milliers</vt:lpstr>
      <vt:lpstr>Correction </vt:lpstr>
      <vt:lpstr>Encadrer le nombre à la centaine.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49</cp:revision>
  <dcterms:created xsi:type="dcterms:W3CDTF">2023-02-07T14:55:57Z</dcterms:created>
  <dcterms:modified xsi:type="dcterms:W3CDTF">2026-07-31T05:43:39Z</dcterms:modified>
</cp:coreProperties>
</file>