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78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6E15F-9454-46F6-885E-F2B882B8421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F2EB-4A87-48AE-BEB7-C4894025CC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0847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6E15F-9454-46F6-885E-F2B882B8421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F2EB-4A87-48AE-BEB7-C4894025CC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7570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6E15F-9454-46F6-885E-F2B882B8421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F2EB-4A87-48AE-BEB7-C4894025CC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5105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6E15F-9454-46F6-885E-F2B882B8421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F2EB-4A87-48AE-BEB7-C4894025CC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6713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6E15F-9454-46F6-885E-F2B882B8421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F2EB-4A87-48AE-BEB7-C4894025CC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3786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6E15F-9454-46F6-885E-F2B882B8421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F2EB-4A87-48AE-BEB7-C4894025CC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4921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6E15F-9454-46F6-885E-F2B882B8421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F2EB-4A87-48AE-BEB7-C4894025CC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5372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6E15F-9454-46F6-885E-F2B882B8421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F2EB-4A87-48AE-BEB7-C4894025CC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1293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6E15F-9454-46F6-885E-F2B882B8421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F2EB-4A87-48AE-BEB7-C4894025CC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855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6E15F-9454-46F6-885E-F2B882B8421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F2EB-4A87-48AE-BEB7-C4894025CC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144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6E15F-9454-46F6-885E-F2B882B8421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F2EB-4A87-48AE-BEB7-C4894025CC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0189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46E15F-9454-46F6-885E-F2B882B8421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87F2EB-4A87-48AE-BEB7-C4894025CC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8093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>
            <a:extLst>
              <a:ext uri="{FF2B5EF4-FFF2-40B4-BE49-F238E27FC236}">
                <a16:creationId xmlns:a16="http://schemas.microsoft.com/office/drawing/2014/main" id="{FFB415DC-1760-1008-EA93-94D25A3AEFAF}"/>
              </a:ext>
            </a:extLst>
          </p:cNvPr>
          <p:cNvGrpSpPr/>
          <p:nvPr/>
        </p:nvGrpSpPr>
        <p:grpSpPr>
          <a:xfrm>
            <a:off x="633203" y="1026618"/>
            <a:ext cx="5266415" cy="473197"/>
            <a:chOff x="349857" y="2732400"/>
            <a:chExt cx="10800000" cy="473197"/>
          </a:xfrm>
        </p:grpSpPr>
        <p:cxnSp>
          <p:nvCxnSpPr>
            <p:cNvPr id="5" name="Connecteur droit 4">
              <a:extLst>
                <a:ext uri="{FF2B5EF4-FFF2-40B4-BE49-F238E27FC236}">
                  <a16:creationId xmlns:a16="http://schemas.microsoft.com/office/drawing/2014/main" id="{8C2BBCBA-523A-DABF-5487-7318AA981719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94820B04-96BB-672C-44E6-773A343201D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8EBFC309-1652-5FEF-1507-A19CEF9ADDAA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ACAAFB39-7D01-672E-4BD2-5E890B8BDAC0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05CD8E95-97DC-3FEF-C4B9-AF2CC93D79A8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17BE48A1-61B6-6708-93BB-22DC07B953A1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FD07DE5B-6BC3-F7B5-7A50-268E421AF31D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0813E89A-442B-14B0-B1A5-24923CAB2F6D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D663BA0B-F33D-E3FF-3F43-B2E9316F968A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24758F05-A16C-D82C-7CBB-C2640A933035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18F9C8E8-A457-EEAE-468D-3F15E2FFD8EE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3A517928-CF7A-68AC-6ED3-CB964ACD5E84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C81DA839-3DED-C0DE-7BCB-B8B40BB82DE0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5D7D43B4-7105-ACD7-39C6-13546B12981D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2C6A7162-AECD-F45A-559B-CD3690463B3F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B5C5140A-7CAB-65EE-8DA0-17CA40D13FF9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AF1675FF-0F1B-A998-D535-52DB49E436AE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E037AEA6-C940-033A-302E-F0E460AA5368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74CA9F52-7AEE-F30E-4CC1-F72ADBF33ECE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FCCC8047-D8C3-0288-3428-81EAB259260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DE0D34F7-F51A-4AD2-6E05-A54301408C41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55AD0417-9180-8E31-2FB5-2EB20787CCD4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E6ECA485-ED5A-3F8E-C951-C9333DC1E318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D6D3EA47-E370-0073-38CC-120F4158F251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952C0AF5-ED10-AE15-F452-ABB403C1F747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5955B493-69AA-FE74-C18D-453715D69B94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D40AFB19-6053-E31D-57CA-AE45A941A0DE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B25C0531-C27D-0C18-CBD7-3D8F49092315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AA5C2BFA-350D-5612-29A3-7749187A4C1C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843CF8E6-E509-406A-E920-D8CCD45CCAEA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ADA45EE8-6534-B8B8-2C63-766BC77C6A1A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D5208F1E-71A8-2EFC-0A16-9941E8DBF881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ZoneTexte 36">
            <a:extLst>
              <a:ext uri="{FF2B5EF4-FFF2-40B4-BE49-F238E27FC236}">
                <a16:creationId xmlns:a16="http://schemas.microsoft.com/office/drawing/2014/main" id="{5BF94307-ABD4-FE30-8A45-3F3088C54B3C}"/>
              </a:ext>
            </a:extLst>
          </p:cNvPr>
          <p:cNvSpPr txBox="1"/>
          <p:nvPr/>
        </p:nvSpPr>
        <p:spPr>
          <a:xfrm>
            <a:off x="443192" y="681761"/>
            <a:ext cx="612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0</a:t>
            </a:r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929B54F3-C567-F461-B1F5-587C4F869B81}"/>
              </a:ext>
            </a:extLst>
          </p:cNvPr>
          <p:cNvCxnSpPr/>
          <p:nvPr/>
        </p:nvCxnSpPr>
        <p:spPr>
          <a:xfrm>
            <a:off x="5895740" y="1494618"/>
            <a:ext cx="302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226C721D-28D9-5303-4FC9-B3FDB7461827}"/>
              </a:ext>
            </a:extLst>
          </p:cNvPr>
          <p:cNvCxnSpPr/>
          <p:nvPr/>
        </p:nvCxnSpPr>
        <p:spPr>
          <a:xfrm>
            <a:off x="5897679" y="1026618"/>
            <a:ext cx="0" cy="46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 droit 46">
            <a:extLst>
              <a:ext uri="{FF2B5EF4-FFF2-40B4-BE49-F238E27FC236}">
                <a16:creationId xmlns:a16="http://schemas.microsoft.com/office/drawing/2014/main" id="{B20CB4D2-F9D6-78AF-47D9-C9C0A797EAD1}"/>
              </a:ext>
            </a:extLst>
          </p:cNvPr>
          <p:cNvCxnSpPr/>
          <p:nvPr/>
        </p:nvCxnSpPr>
        <p:spPr>
          <a:xfrm>
            <a:off x="6071288" y="1134618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eur droit 47">
            <a:extLst>
              <a:ext uri="{FF2B5EF4-FFF2-40B4-BE49-F238E27FC236}">
                <a16:creationId xmlns:a16="http://schemas.microsoft.com/office/drawing/2014/main" id="{E8596BA4-5A27-631C-3F2B-2150811ABF5E}"/>
              </a:ext>
            </a:extLst>
          </p:cNvPr>
          <p:cNvCxnSpPr/>
          <p:nvPr/>
        </p:nvCxnSpPr>
        <p:spPr>
          <a:xfrm>
            <a:off x="6246835" y="1134618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 droit 48">
            <a:extLst>
              <a:ext uri="{FF2B5EF4-FFF2-40B4-BE49-F238E27FC236}">
                <a16:creationId xmlns:a16="http://schemas.microsoft.com/office/drawing/2014/main" id="{C79B3902-A081-0215-28B4-C246C980ADE2}"/>
              </a:ext>
            </a:extLst>
          </p:cNvPr>
          <p:cNvCxnSpPr/>
          <p:nvPr/>
        </p:nvCxnSpPr>
        <p:spPr>
          <a:xfrm>
            <a:off x="6422383" y="1134618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eur droit 49">
            <a:extLst>
              <a:ext uri="{FF2B5EF4-FFF2-40B4-BE49-F238E27FC236}">
                <a16:creationId xmlns:a16="http://schemas.microsoft.com/office/drawing/2014/main" id="{FCD1C5B1-8172-5688-2385-7ECF598BA7C2}"/>
              </a:ext>
            </a:extLst>
          </p:cNvPr>
          <p:cNvCxnSpPr/>
          <p:nvPr/>
        </p:nvCxnSpPr>
        <p:spPr>
          <a:xfrm>
            <a:off x="6597930" y="1134618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 droit 50">
            <a:extLst>
              <a:ext uri="{FF2B5EF4-FFF2-40B4-BE49-F238E27FC236}">
                <a16:creationId xmlns:a16="http://schemas.microsoft.com/office/drawing/2014/main" id="{37780537-40FE-0497-B651-41BA61C7A8B4}"/>
              </a:ext>
            </a:extLst>
          </p:cNvPr>
          <p:cNvCxnSpPr/>
          <p:nvPr/>
        </p:nvCxnSpPr>
        <p:spPr>
          <a:xfrm>
            <a:off x="6773477" y="1134618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51">
            <a:extLst>
              <a:ext uri="{FF2B5EF4-FFF2-40B4-BE49-F238E27FC236}">
                <a16:creationId xmlns:a16="http://schemas.microsoft.com/office/drawing/2014/main" id="{AA68C091-B6A2-5C74-A193-5CE69C515C91}"/>
              </a:ext>
            </a:extLst>
          </p:cNvPr>
          <p:cNvCxnSpPr/>
          <p:nvPr/>
        </p:nvCxnSpPr>
        <p:spPr>
          <a:xfrm>
            <a:off x="6949024" y="1134618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AD311FC4-AC0F-045E-76D4-4580E0E6039D}"/>
              </a:ext>
            </a:extLst>
          </p:cNvPr>
          <p:cNvCxnSpPr/>
          <p:nvPr/>
        </p:nvCxnSpPr>
        <p:spPr>
          <a:xfrm>
            <a:off x="7124571" y="1134618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eur droit 53">
            <a:extLst>
              <a:ext uri="{FF2B5EF4-FFF2-40B4-BE49-F238E27FC236}">
                <a16:creationId xmlns:a16="http://schemas.microsoft.com/office/drawing/2014/main" id="{7DACF32C-CA9D-4311-8516-C4D7B45E40C1}"/>
              </a:ext>
            </a:extLst>
          </p:cNvPr>
          <p:cNvCxnSpPr/>
          <p:nvPr/>
        </p:nvCxnSpPr>
        <p:spPr>
          <a:xfrm>
            <a:off x="7300118" y="1134618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54">
            <a:extLst>
              <a:ext uri="{FF2B5EF4-FFF2-40B4-BE49-F238E27FC236}">
                <a16:creationId xmlns:a16="http://schemas.microsoft.com/office/drawing/2014/main" id="{C2E5DF45-9E4A-8C6C-B950-A669B9136773}"/>
              </a:ext>
            </a:extLst>
          </p:cNvPr>
          <p:cNvCxnSpPr/>
          <p:nvPr/>
        </p:nvCxnSpPr>
        <p:spPr>
          <a:xfrm>
            <a:off x="7475666" y="1134618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4A42A34F-C538-9C9D-F777-C6E038A84C24}"/>
              </a:ext>
            </a:extLst>
          </p:cNvPr>
          <p:cNvCxnSpPr/>
          <p:nvPr/>
        </p:nvCxnSpPr>
        <p:spPr>
          <a:xfrm>
            <a:off x="7651213" y="1026618"/>
            <a:ext cx="0" cy="46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FA805CD6-98B2-E812-14BC-000570A59032}"/>
              </a:ext>
            </a:extLst>
          </p:cNvPr>
          <p:cNvCxnSpPr/>
          <p:nvPr/>
        </p:nvCxnSpPr>
        <p:spPr>
          <a:xfrm>
            <a:off x="7826760" y="1134618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C6C04EA8-51D7-47AE-81A2-AB8174E65B18}"/>
              </a:ext>
            </a:extLst>
          </p:cNvPr>
          <p:cNvCxnSpPr/>
          <p:nvPr/>
        </p:nvCxnSpPr>
        <p:spPr>
          <a:xfrm>
            <a:off x="8002307" y="1134618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58">
            <a:extLst>
              <a:ext uri="{FF2B5EF4-FFF2-40B4-BE49-F238E27FC236}">
                <a16:creationId xmlns:a16="http://schemas.microsoft.com/office/drawing/2014/main" id="{744B60C4-EE86-714A-7162-FDAC90CA64C0}"/>
              </a:ext>
            </a:extLst>
          </p:cNvPr>
          <p:cNvCxnSpPr/>
          <p:nvPr/>
        </p:nvCxnSpPr>
        <p:spPr>
          <a:xfrm>
            <a:off x="8177854" y="1134618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59">
            <a:extLst>
              <a:ext uri="{FF2B5EF4-FFF2-40B4-BE49-F238E27FC236}">
                <a16:creationId xmlns:a16="http://schemas.microsoft.com/office/drawing/2014/main" id="{CB019D1B-BE23-1208-FC6F-6C6A2EF0169B}"/>
              </a:ext>
            </a:extLst>
          </p:cNvPr>
          <p:cNvCxnSpPr/>
          <p:nvPr/>
        </p:nvCxnSpPr>
        <p:spPr>
          <a:xfrm>
            <a:off x="8353402" y="1134618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60">
            <a:extLst>
              <a:ext uri="{FF2B5EF4-FFF2-40B4-BE49-F238E27FC236}">
                <a16:creationId xmlns:a16="http://schemas.microsoft.com/office/drawing/2014/main" id="{33E51C8E-1B6E-8741-4343-ACC30C43AE6C}"/>
              </a:ext>
            </a:extLst>
          </p:cNvPr>
          <p:cNvCxnSpPr/>
          <p:nvPr/>
        </p:nvCxnSpPr>
        <p:spPr>
          <a:xfrm>
            <a:off x="8528949" y="1134618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61">
            <a:extLst>
              <a:ext uri="{FF2B5EF4-FFF2-40B4-BE49-F238E27FC236}">
                <a16:creationId xmlns:a16="http://schemas.microsoft.com/office/drawing/2014/main" id="{8B68EF6A-B878-8800-923F-D41D0F242795}"/>
              </a:ext>
            </a:extLst>
          </p:cNvPr>
          <p:cNvCxnSpPr/>
          <p:nvPr/>
        </p:nvCxnSpPr>
        <p:spPr>
          <a:xfrm>
            <a:off x="8704496" y="1134618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ZoneTexte 77">
            <a:extLst>
              <a:ext uri="{FF2B5EF4-FFF2-40B4-BE49-F238E27FC236}">
                <a16:creationId xmlns:a16="http://schemas.microsoft.com/office/drawing/2014/main" id="{3C00BC00-44C0-8E3A-5B7A-2A37EB50CA1C}"/>
              </a:ext>
            </a:extLst>
          </p:cNvPr>
          <p:cNvSpPr txBox="1"/>
          <p:nvPr/>
        </p:nvSpPr>
        <p:spPr>
          <a:xfrm>
            <a:off x="2251758" y="681761"/>
            <a:ext cx="274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1</a:t>
            </a:r>
          </a:p>
        </p:txBody>
      </p:sp>
      <p:sp>
        <p:nvSpPr>
          <p:cNvPr id="82" name="ZoneTexte 81">
            <a:extLst>
              <a:ext uri="{FF2B5EF4-FFF2-40B4-BE49-F238E27FC236}">
                <a16:creationId xmlns:a16="http://schemas.microsoft.com/office/drawing/2014/main" id="{78EEAAAC-1114-5DA9-A8C5-2619ED1CF86A}"/>
              </a:ext>
            </a:extLst>
          </p:cNvPr>
          <p:cNvSpPr txBox="1"/>
          <p:nvPr/>
        </p:nvSpPr>
        <p:spPr>
          <a:xfrm>
            <a:off x="3984037" y="687162"/>
            <a:ext cx="274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2</a:t>
            </a:r>
          </a:p>
        </p:txBody>
      </p:sp>
      <p:sp>
        <p:nvSpPr>
          <p:cNvPr id="83" name="ZoneTexte 82">
            <a:extLst>
              <a:ext uri="{FF2B5EF4-FFF2-40B4-BE49-F238E27FC236}">
                <a16:creationId xmlns:a16="http://schemas.microsoft.com/office/drawing/2014/main" id="{76A9B5F7-6FB5-4D96-28FB-500F647F7865}"/>
              </a:ext>
            </a:extLst>
          </p:cNvPr>
          <p:cNvSpPr txBox="1"/>
          <p:nvPr/>
        </p:nvSpPr>
        <p:spPr>
          <a:xfrm>
            <a:off x="5766141" y="706620"/>
            <a:ext cx="274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3</a:t>
            </a:r>
          </a:p>
        </p:txBody>
      </p:sp>
      <p:sp>
        <p:nvSpPr>
          <p:cNvPr id="84" name="ZoneTexte 83">
            <a:extLst>
              <a:ext uri="{FF2B5EF4-FFF2-40B4-BE49-F238E27FC236}">
                <a16:creationId xmlns:a16="http://schemas.microsoft.com/office/drawing/2014/main" id="{76F179FF-DD6B-8587-427D-D83DE7F5AA8E}"/>
              </a:ext>
            </a:extLst>
          </p:cNvPr>
          <p:cNvSpPr txBox="1"/>
          <p:nvPr/>
        </p:nvSpPr>
        <p:spPr>
          <a:xfrm>
            <a:off x="7480764" y="681761"/>
            <a:ext cx="274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4</a:t>
            </a:r>
          </a:p>
        </p:txBody>
      </p:sp>
      <p:grpSp>
        <p:nvGrpSpPr>
          <p:cNvPr id="85" name="Groupe 84">
            <a:extLst>
              <a:ext uri="{FF2B5EF4-FFF2-40B4-BE49-F238E27FC236}">
                <a16:creationId xmlns:a16="http://schemas.microsoft.com/office/drawing/2014/main" id="{48140F53-7D00-2A99-323A-E4ECBCC3E52B}"/>
              </a:ext>
            </a:extLst>
          </p:cNvPr>
          <p:cNvGrpSpPr/>
          <p:nvPr/>
        </p:nvGrpSpPr>
        <p:grpSpPr>
          <a:xfrm>
            <a:off x="605489" y="2871252"/>
            <a:ext cx="5266415" cy="473197"/>
            <a:chOff x="349857" y="2732400"/>
            <a:chExt cx="10800000" cy="473197"/>
          </a:xfrm>
        </p:grpSpPr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F9C9CA42-53BA-C5DD-15B6-9AE1E61AEED3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84951EE8-8D65-1B72-6030-164EFEC5ADAD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C92D6A68-E072-CA5F-0EC3-CE6CA11CADF0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cteur droit 88">
              <a:extLst>
                <a:ext uri="{FF2B5EF4-FFF2-40B4-BE49-F238E27FC236}">
                  <a16:creationId xmlns:a16="http://schemas.microsoft.com/office/drawing/2014/main" id="{474F5853-9DD4-26D2-3DFE-B9DC0A042295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necteur droit 89">
              <a:extLst>
                <a:ext uri="{FF2B5EF4-FFF2-40B4-BE49-F238E27FC236}">
                  <a16:creationId xmlns:a16="http://schemas.microsoft.com/office/drawing/2014/main" id="{454BB24A-3747-DC76-E921-A978A333235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id="{8F37B63D-29FC-01F9-8351-B351345DC5C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necteur droit 91">
              <a:extLst>
                <a:ext uri="{FF2B5EF4-FFF2-40B4-BE49-F238E27FC236}">
                  <a16:creationId xmlns:a16="http://schemas.microsoft.com/office/drawing/2014/main" id="{22A68A3C-9B17-BF01-D541-9696558C5C02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Connecteur droit 92">
              <a:extLst>
                <a:ext uri="{FF2B5EF4-FFF2-40B4-BE49-F238E27FC236}">
                  <a16:creationId xmlns:a16="http://schemas.microsoft.com/office/drawing/2014/main" id="{38A59A86-5142-2DDC-C751-DB8DFEBF6CA5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onnecteur droit 93">
              <a:extLst>
                <a:ext uri="{FF2B5EF4-FFF2-40B4-BE49-F238E27FC236}">
                  <a16:creationId xmlns:a16="http://schemas.microsoft.com/office/drawing/2014/main" id="{A2F10A82-CBEF-619B-1802-5C7874B8F491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Connecteur droit 94">
              <a:extLst>
                <a:ext uri="{FF2B5EF4-FFF2-40B4-BE49-F238E27FC236}">
                  <a16:creationId xmlns:a16="http://schemas.microsoft.com/office/drawing/2014/main" id="{B3BD05A7-40A5-A804-AA14-034A46B2F114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Connecteur droit 95">
              <a:extLst>
                <a:ext uri="{FF2B5EF4-FFF2-40B4-BE49-F238E27FC236}">
                  <a16:creationId xmlns:a16="http://schemas.microsoft.com/office/drawing/2014/main" id="{3BD52579-6026-8B4A-ABA6-FDB5DDFEE66D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Connecteur droit 96">
              <a:extLst>
                <a:ext uri="{FF2B5EF4-FFF2-40B4-BE49-F238E27FC236}">
                  <a16:creationId xmlns:a16="http://schemas.microsoft.com/office/drawing/2014/main" id="{93626BD5-23C7-9B1A-0AF5-CB34D849E940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necteur droit 97">
              <a:extLst>
                <a:ext uri="{FF2B5EF4-FFF2-40B4-BE49-F238E27FC236}">
                  <a16:creationId xmlns:a16="http://schemas.microsoft.com/office/drawing/2014/main" id="{ECFE836E-A3F2-12EB-2C1A-13F839D35DB0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necteur droit 98">
              <a:extLst>
                <a:ext uri="{FF2B5EF4-FFF2-40B4-BE49-F238E27FC236}">
                  <a16:creationId xmlns:a16="http://schemas.microsoft.com/office/drawing/2014/main" id="{A6B399E8-2E73-F0A1-23B8-C7FB7C16B9AA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Connecteur droit 99">
              <a:extLst>
                <a:ext uri="{FF2B5EF4-FFF2-40B4-BE49-F238E27FC236}">
                  <a16:creationId xmlns:a16="http://schemas.microsoft.com/office/drawing/2014/main" id="{5106DFB4-3D4C-A993-BED9-94F24DFDCD46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id="{3FBB0EE0-D0F6-8987-CABC-A1E5D541D23E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Connecteur droit 101">
              <a:extLst>
                <a:ext uri="{FF2B5EF4-FFF2-40B4-BE49-F238E27FC236}">
                  <a16:creationId xmlns:a16="http://schemas.microsoft.com/office/drawing/2014/main" id="{92A057BE-2B81-0B61-D969-9E7B11853591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onnecteur droit 102">
              <a:extLst>
                <a:ext uri="{FF2B5EF4-FFF2-40B4-BE49-F238E27FC236}">
                  <a16:creationId xmlns:a16="http://schemas.microsoft.com/office/drawing/2014/main" id="{C3D4F92A-E884-446C-FEB7-0010807EC0D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Connecteur droit 103">
              <a:extLst>
                <a:ext uri="{FF2B5EF4-FFF2-40B4-BE49-F238E27FC236}">
                  <a16:creationId xmlns:a16="http://schemas.microsoft.com/office/drawing/2014/main" id="{132F9C0C-E41F-70CB-D873-99C32A51DBCA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Connecteur droit 104">
              <a:extLst>
                <a:ext uri="{FF2B5EF4-FFF2-40B4-BE49-F238E27FC236}">
                  <a16:creationId xmlns:a16="http://schemas.microsoft.com/office/drawing/2014/main" id="{A960E910-F662-5B00-7389-E05DC73EB618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Connecteur droit 105">
              <a:extLst>
                <a:ext uri="{FF2B5EF4-FFF2-40B4-BE49-F238E27FC236}">
                  <a16:creationId xmlns:a16="http://schemas.microsoft.com/office/drawing/2014/main" id="{B9E503C2-8383-4982-1BBC-7B281699510C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id="{C6721E5D-C834-5223-7C69-743FA678C81F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Connecteur droit 107">
              <a:extLst>
                <a:ext uri="{FF2B5EF4-FFF2-40B4-BE49-F238E27FC236}">
                  <a16:creationId xmlns:a16="http://schemas.microsoft.com/office/drawing/2014/main" id="{23C65252-4DAC-DF45-54F7-9155F1E59C9C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Connecteur droit 108">
              <a:extLst>
                <a:ext uri="{FF2B5EF4-FFF2-40B4-BE49-F238E27FC236}">
                  <a16:creationId xmlns:a16="http://schemas.microsoft.com/office/drawing/2014/main" id="{90F57CA3-C99F-C336-23A9-FB5FA9A87184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Connecteur droit 109">
              <a:extLst>
                <a:ext uri="{FF2B5EF4-FFF2-40B4-BE49-F238E27FC236}">
                  <a16:creationId xmlns:a16="http://schemas.microsoft.com/office/drawing/2014/main" id="{1817B486-547A-485E-1ACE-FD9340950E1B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Connecteur droit 110">
              <a:extLst>
                <a:ext uri="{FF2B5EF4-FFF2-40B4-BE49-F238E27FC236}">
                  <a16:creationId xmlns:a16="http://schemas.microsoft.com/office/drawing/2014/main" id="{A533D737-1833-285E-8CB3-C3879CDD16A7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Connecteur droit 111">
              <a:extLst>
                <a:ext uri="{FF2B5EF4-FFF2-40B4-BE49-F238E27FC236}">
                  <a16:creationId xmlns:a16="http://schemas.microsoft.com/office/drawing/2014/main" id="{DFEEE5A9-4C76-3DAD-94B7-7C62F3408C10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Connecteur droit 112">
              <a:extLst>
                <a:ext uri="{FF2B5EF4-FFF2-40B4-BE49-F238E27FC236}">
                  <a16:creationId xmlns:a16="http://schemas.microsoft.com/office/drawing/2014/main" id="{930CD282-99EF-03EF-A708-3E27F02B86F6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Connecteur droit 113">
              <a:extLst>
                <a:ext uri="{FF2B5EF4-FFF2-40B4-BE49-F238E27FC236}">
                  <a16:creationId xmlns:a16="http://schemas.microsoft.com/office/drawing/2014/main" id="{651DC803-8043-F3A3-8935-05E1B3317F7F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Connecteur droit 114">
              <a:extLst>
                <a:ext uri="{FF2B5EF4-FFF2-40B4-BE49-F238E27FC236}">
                  <a16:creationId xmlns:a16="http://schemas.microsoft.com/office/drawing/2014/main" id="{B8A8AFE2-FF12-0C5C-5173-870B9B310617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Connecteur droit 115">
              <a:extLst>
                <a:ext uri="{FF2B5EF4-FFF2-40B4-BE49-F238E27FC236}">
                  <a16:creationId xmlns:a16="http://schemas.microsoft.com/office/drawing/2014/main" id="{1524A166-CDE2-BBF5-DB53-128021AE0B2C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id="{1284E848-71E4-4D56-F237-B837455BCD6E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8" name="ZoneTexte 117">
            <a:extLst>
              <a:ext uri="{FF2B5EF4-FFF2-40B4-BE49-F238E27FC236}">
                <a16:creationId xmlns:a16="http://schemas.microsoft.com/office/drawing/2014/main" id="{CD1BA4FC-9627-2816-9C0B-2C02C990E2AE}"/>
              </a:ext>
            </a:extLst>
          </p:cNvPr>
          <p:cNvSpPr txBox="1"/>
          <p:nvPr/>
        </p:nvSpPr>
        <p:spPr>
          <a:xfrm>
            <a:off x="415478" y="2526395"/>
            <a:ext cx="612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0</a:t>
            </a:r>
          </a:p>
        </p:txBody>
      </p:sp>
      <p:cxnSp>
        <p:nvCxnSpPr>
          <p:cNvPr id="119" name="Connecteur droit 118">
            <a:extLst>
              <a:ext uri="{FF2B5EF4-FFF2-40B4-BE49-F238E27FC236}">
                <a16:creationId xmlns:a16="http://schemas.microsoft.com/office/drawing/2014/main" id="{36C8B217-C9A9-D724-43AB-597E9D6C8C85}"/>
              </a:ext>
            </a:extLst>
          </p:cNvPr>
          <p:cNvCxnSpPr/>
          <p:nvPr/>
        </p:nvCxnSpPr>
        <p:spPr>
          <a:xfrm>
            <a:off x="5868026" y="3339252"/>
            <a:ext cx="302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Connecteur droit 119">
            <a:extLst>
              <a:ext uri="{FF2B5EF4-FFF2-40B4-BE49-F238E27FC236}">
                <a16:creationId xmlns:a16="http://schemas.microsoft.com/office/drawing/2014/main" id="{35D1F1AA-4ED6-1275-22E8-40767E94FF6C}"/>
              </a:ext>
            </a:extLst>
          </p:cNvPr>
          <p:cNvCxnSpPr/>
          <p:nvPr/>
        </p:nvCxnSpPr>
        <p:spPr>
          <a:xfrm>
            <a:off x="5869965" y="2871252"/>
            <a:ext cx="0" cy="46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Connecteur droit 120">
            <a:extLst>
              <a:ext uri="{FF2B5EF4-FFF2-40B4-BE49-F238E27FC236}">
                <a16:creationId xmlns:a16="http://schemas.microsoft.com/office/drawing/2014/main" id="{1647A4E5-C271-5F76-B38E-14B78EBCCB89}"/>
              </a:ext>
            </a:extLst>
          </p:cNvPr>
          <p:cNvCxnSpPr/>
          <p:nvPr/>
        </p:nvCxnSpPr>
        <p:spPr>
          <a:xfrm>
            <a:off x="6043574" y="2979252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Connecteur droit 121">
            <a:extLst>
              <a:ext uri="{FF2B5EF4-FFF2-40B4-BE49-F238E27FC236}">
                <a16:creationId xmlns:a16="http://schemas.microsoft.com/office/drawing/2014/main" id="{860B0E3A-42FB-943C-7CE2-D72B904D4902}"/>
              </a:ext>
            </a:extLst>
          </p:cNvPr>
          <p:cNvCxnSpPr/>
          <p:nvPr/>
        </p:nvCxnSpPr>
        <p:spPr>
          <a:xfrm>
            <a:off x="6219121" y="2979252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Connecteur droit 122">
            <a:extLst>
              <a:ext uri="{FF2B5EF4-FFF2-40B4-BE49-F238E27FC236}">
                <a16:creationId xmlns:a16="http://schemas.microsoft.com/office/drawing/2014/main" id="{C6C71BA2-DEA6-BFB1-2FF1-62B9781DA76B}"/>
              </a:ext>
            </a:extLst>
          </p:cNvPr>
          <p:cNvCxnSpPr/>
          <p:nvPr/>
        </p:nvCxnSpPr>
        <p:spPr>
          <a:xfrm>
            <a:off x="6394669" y="2979252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Connecteur droit 123">
            <a:extLst>
              <a:ext uri="{FF2B5EF4-FFF2-40B4-BE49-F238E27FC236}">
                <a16:creationId xmlns:a16="http://schemas.microsoft.com/office/drawing/2014/main" id="{F9334418-CCFF-3DE4-B413-D99D49D3647D}"/>
              </a:ext>
            </a:extLst>
          </p:cNvPr>
          <p:cNvCxnSpPr/>
          <p:nvPr/>
        </p:nvCxnSpPr>
        <p:spPr>
          <a:xfrm>
            <a:off x="6570216" y="2979252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Connecteur droit 124">
            <a:extLst>
              <a:ext uri="{FF2B5EF4-FFF2-40B4-BE49-F238E27FC236}">
                <a16:creationId xmlns:a16="http://schemas.microsoft.com/office/drawing/2014/main" id="{5A98E38A-747D-48CD-BBFC-A27153D4244A}"/>
              </a:ext>
            </a:extLst>
          </p:cNvPr>
          <p:cNvCxnSpPr/>
          <p:nvPr/>
        </p:nvCxnSpPr>
        <p:spPr>
          <a:xfrm>
            <a:off x="6745763" y="2979252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Connecteur droit 125">
            <a:extLst>
              <a:ext uri="{FF2B5EF4-FFF2-40B4-BE49-F238E27FC236}">
                <a16:creationId xmlns:a16="http://schemas.microsoft.com/office/drawing/2014/main" id="{2CAD479F-7D98-1A68-5A94-A86CAAC4B7CC}"/>
              </a:ext>
            </a:extLst>
          </p:cNvPr>
          <p:cNvCxnSpPr/>
          <p:nvPr/>
        </p:nvCxnSpPr>
        <p:spPr>
          <a:xfrm>
            <a:off x="6921310" y="2979252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Connecteur droit 126">
            <a:extLst>
              <a:ext uri="{FF2B5EF4-FFF2-40B4-BE49-F238E27FC236}">
                <a16:creationId xmlns:a16="http://schemas.microsoft.com/office/drawing/2014/main" id="{A05767E0-BB12-5255-3410-3CC00ED432AA}"/>
              </a:ext>
            </a:extLst>
          </p:cNvPr>
          <p:cNvCxnSpPr/>
          <p:nvPr/>
        </p:nvCxnSpPr>
        <p:spPr>
          <a:xfrm>
            <a:off x="7096857" y="2979252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Connecteur droit 127">
            <a:extLst>
              <a:ext uri="{FF2B5EF4-FFF2-40B4-BE49-F238E27FC236}">
                <a16:creationId xmlns:a16="http://schemas.microsoft.com/office/drawing/2014/main" id="{12A3EE94-B86F-9449-C32A-7295F6A96385}"/>
              </a:ext>
            </a:extLst>
          </p:cNvPr>
          <p:cNvCxnSpPr/>
          <p:nvPr/>
        </p:nvCxnSpPr>
        <p:spPr>
          <a:xfrm>
            <a:off x="7272404" y="2979252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Connecteur droit 128">
            <a:extLst>
              <a:ext uri="{FF2B5EF4-FFF2-40B4-BE49-F238E27FC236}">
                <a16:creationId xmlns:a16="http://schemas.microsoft.com/office/drawing/2014/main" id="{C16B4B44-65B1-BA1B-48A6-74CF3946376E}"/>
              </a:ext>
            </a:extLst>
          </p:cNvPr>
          <p:cNvCxnSpPr/>
          <p:nvPr/>
        </p:nvCxnSpPr>
        <p:spPr>
          <a:xfrm>
            <a:off x="7447952" y="2979252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Connecteur droit 129">
            <a:extLst>
              <a:ext uri="{FF2B5EF4-FFF2-40B4-BE49-F238E27FC236}">
                <a16:creationId xmlns:a16="http://schemas.microsoft.com/office/drawing/2014/main" id="{6CCBCF35-C291-FB00-9A8A-DE66B871BC87}"/>
              </a:ext>
            </a:extLst>
          </p:cNvPr>
          <p:cNvCxnSpPr/>
          <p:nvPr/>
        </p:nvCxnSpPr>
        <p:spPr>
          <a:xfrm>
            <a:off x="7623499" y="2871252"/>
            <a:ext cx="0" cy="46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Connecteur droit 130">
            <a:extLst>
              <a:ext uri="{FF2B5EF4-FFF2-40B4-BE49-F238E27FC236}">
                <a16:creationId xmlns:a16="http://schemas.microsoft.com/office/drawing/2014/main" id="{009AE9DE-D865-356F-3BE2-85946CF99227}"/>
              </a:ext>
            </a:extLst>
          </p:cNvPr>
          <p:cNvCxnSpPr/>
          <p:nvPr/>
        </p:nvCxnSpPr>
        <p:spPr>
          <a:xfrm>
            <a:off x="7799046" y="2979252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Connecteur droit 131">
            <a:extLst>
              <a:ext uri="{FF2B5EF4-FFF2-40B4-BE49-F238E27FC236}">
                <a16:creationId xmlns:a16="http://schemas.microsoft.com/office/drawing/2014/main" id="{2FF7E502-5B10-40A5-2AE0-9A0C289D800C}"/>
              </a:ext>
            </a:extLst>
          </p:cNvPr>
          <p:cNvCxnSpPr/>
          <p:nvPr/>
        </p:nvCxnSpPr>
        <p:spPr>
          <a:xfrm>
            <a:off x="7974593" y="2979252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Connecteur droit 132">
            <a:extLst>
              <a:ext uri="{FF2B5EF4-FFF2-40B4-BE49-F238E27FC236}">
                <a16:creationId xmlns:a16="http://schemas.microsoft.com/office/drawing/2014/main" id="{8DD4E563-5BCE-2392-22D6-12A5CD8AB98C}"/>
              </a:ext>
            </a:extLst>
          </p:cNvPr>
          <p:cNvCxnSpPr/>
          <p:nvPr/>
        </p:nvCxnSpPr>
        <p:spPr>
          <a:xfrm>
            <a:off x="8150140" y="2979252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Connecteur droit 133">
            <a:extLst>
              <a:ext uri="{FF2B5EF4-FFF2-40B4-BE49-F238E27FC236}">
                <a16:creationId xmlns:a16="http://schemas.microsoft.com/office/drawing/2014/main" id="{080A3A7A-F846-B7D5-36A1-40BC8DAE2188}"/>
              </a:ext>
            </a:extLst>
          </p:cNvPr>
          <p:cNvCxnSpPr/>
          <p:nvPr/>
        </p:nvCxnSpPr>
        <p:spPr>
          <a:xfrm>
            <a:off x="8325688" y="2979252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Connecteur droit 134">
            <a:extLst>
              <a:ext uri="{FF2B5EF4-FFF2-40B4-BE49-F238E27FC236}">
                <a16:creationId xmlns:a16="http://schemas.microsoft.com/office/drawing/2014/main" id="{C3F04285-7292-EB15-655A-E4CC1911D1B7}"/>
              </a:ext>
            </a:extLst>
          </p:cNvPr>
          <p:cNvCxnSpPr/>
          <p:nvPr/>
        </p:nvCxnSpPr>
        <p:spPr>
          <a:xfrm>
            <a:off x="8501235" y="2979252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Connecteur droit 135">
            <a:extLst>
              <a:ext uri="{FF2B5EF4-FFF2-40B4-BE49-F238E27FC236}">
                <a16:creationId xmlns:a16="http://schemas.microsoft.com/office/drawing/2014/main" id="{138C3C2C-F3A7-8591-AC77-79CDD32CE19D}"/>
              </a:ext>
            </a:extLst>
          </p:cNvPr>
          <p:cNvCxnSpPr/>
          <p:nvPr/>
        </p:nvCxnSpPr>
        <p:spPr>
          <a:xfrm>
            <a:off x="8676782" y="2979252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ZoneTexte 136">
            <a:extLst>
              <a:ext uri="{FF2B5EF4-FFF2-40B4-BE49-F238E27FC236}">
                <a16:creationId xmlns:a16="http://schemas.microsoft.com/office/drawing/2014/main" id="{8C18DE68-E972-8F21-587B-F304BA47BEA5}"/>
              </a:ext>
            </a:extLst>
          </p:cNvPr>
          <p:cNvSpPr txBox="1"/>
          <p:nvPr/>
        </p:nvSpPr>
        <p:spPr>
          <a:xfrm>
            <a:off x="2224044" y="2526395"/>
            <a:ext cx="274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1</a:t>
            </a:r>
          </a:p>
        </p:txBody>
      </p:sp>
      <p:sp>
        <p:nvSpPr>
          <p:cNvPr id="138" name="ZoneTexte 137">
            <a:extLst>
              <a:ext uri="{FF2B5EF4-FFF2-40B4-BE49-F238E27FC236}">
                <a16:creationId xmlns:a16="http://schemas.microsoft.com/office/drawing/2014/main" id="{27EB1EDB-93B4-E7ED-699C-092105BC808B}"/>
              </a:ext>
            </a:extLst>
          </p:cNvPr>
          <p:cNvSpPr txBox="1"/>
          <p:nvPr/>
        </p:nvSpPr>
        <p:spPr>
          <a:xfrm>
            <a:off x="3956323" y="2531796"/>
            <a:ext cx="274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2</a:t>
            </a:r>
          </a:p>
        </p:txBody>
      </p:sp>
      <p:sp>
        <p:nvSpPr>
          <p:cNvPr id="139" name="ZoneTexte 138">
            <a:extLst>
              <a:ext uri="{FF2B5EF4-FFF2-40B4-BE49-F238E27FC236}">
                <a16:creationId xmlns:a16="http://schemas.microsoft.com/office/drawing/2014/main" id="{5CF9EC39-F9AA-6709-8023-697788FEBD41}"/>
              </a:ext>
            </a:extLst>
          </p:cNvPr>
          <p:cNvSpPr txBox="1"/>
          <p:nvPr/>
        </p:nvSpPr>
        <p:spPr>
          <a:xfrm>
            <a:off x="5738427" y="2551254"/>
            <a:ext cx="274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3</a:t>
            </a:r>
          </a:p>
        </p:txBody>
      </p:sp>
      <p:sp>
        <p:nvSpPr>
          <p:cNvPr id="140" name="ZoneTexte 139">
            <a:extLst>
              <a:ext uri="{FF2B5EF4-FFF2-40B4-BE49-F238E27FC236}">
                <a16:creationId xmlns:a16="http://schemas.microsoft.com/office/drawing/2014/main" id="{887BF4E0-39C3-3C5C-F743-B850481110F1}"/>
              </a:ext>
            </a:extLst>
          </p:cNvPr>
          <p:cNvSpPr txBox="1"/>
          <p:nvPr/>
        </p:nvSpPr>
        <p:spPr>
          <a:xfrm>
            <a:off x="7453050" y="2526395"/>
            <a:ext cx="274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4</a:t>
            </a:r>
          </a:p>
        </p:txBody>
      </p:sp>
      <p:grpSp>
        <p:nvGrpSpPr>
          <p:cNvPr id="141" name="Groupe 140">
            <a:extLst>
              <a:ext uri="{FF2B5EF4-FFF2-40B4-BE49-F238E27FC236}">
                <a16:creationId xmlns:a16="http://schemas.microsoft.com/office/drawing/2014/main" id="{A0CB1DBE-033C-E8F4-5AD7-8287F23AB535}"/>
              </a:ext>
            </a:extLst>
          </p:cNvPr>
          <p:cNvGrpSpPr/>
          <p:nvPr/>
        </p:nvGrpSpPr>
        <p:grpSpPr>
          <a:xfrm>
            <a:off x="601611" y="5126783"/>
            <a:ext cx="5266415" cy="473197"/>
            <a:chOff x="349857" y="2732400"/>
            <a:chExt cx="10800000" cy="473197"/>
          </a:xfrm>
        </p:grpSpPr>
        <p:cxnSp>
          <p:nvCxnSpPr>
            <p:cNvPr id="142" name="Connecteur droit 141">
              <a:extLst>
                <a:ext uri="{FF2B5EF4-FFF2-40B4-BE49-F238E27FC236}">
                  <a16:creationId xmlns:a16="http://schemas.microsoft.com/office/drawing/2014/main" id="{34E15F41-F8B8-98DE-A3F7-1186997718DB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Connecteur droit 142">
              <a:extLst>
                <a:ext uri="{FF2B5EF4-FFF2-40B4-BE49-F238E27FC236}">
                  <a16:creationId xmlns:a16="http://schemas.microsoft.com/office/drawing/2014/main" id="{1DFD5C34-6B29-413F-A7E7-6669D3CA8F6F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Connecteur droit 143">
              <a:extLst>
                <a:ext uri="{FF2B5EF4-FFF2-40B4-BE49-F238E27FC236}">
                  <a16:creationId xmlns:a16="http://schemas.microsoft.com/office/drawing/2014/main" id="{8967FA45-4C37-69D7-7A7C-E5AD919BFC2A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Connecteur droit 144">
              <a:extLst>
                <a:ext uri="{FF2B5EF4-FFF2-40B4-BE49-F238E27FC236}">
                  <a16:creationId xmlns:a16="http://schemas.microsoft.com/office/drawing/2014/main" id="{B7329539-EED4-211A-202A-642CA80C5378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Connecteur droit 145">
              <a:extLst>
                <a:ext uri="{FF2B5EF4-FFF2-40B4-BE49-F238E27FC236}">
                  <a16:creationId xmlns:a16="http://schemas.microsoft.com/office/drawing/2014/main" id="{C047675B-9F01-AE69-9D78-AF43EA32BBBA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Connecteur droit 146">
              <a:extLst>
                <a:ext uri="{FF2B5EF4-FFF2-40B4-BE49-F238E27FC236}">
                  <a16:creationId xmlns:a16="http://schemas.microsoft.com/office/drawing/2014/main" id="{A93CA920-E5EE-9F36-FD56-076184B7BD41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Connecteur droit 147">
              <a:extLst>
                <a:ext uri="{FF2B5EF4-FFF2-40B4-BE49-F238E27FC236}">
                  <a16:creationId xmlns:a16="http://schemas.microsoft.com/office/drawing/2014/main" id="{096CE5D7-5448-7302-309A-48DC1F3B637E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Connecteur droit 148">
              <a:extLst>
                <a:ext uri="{FF2B5EF4-FFF2-40B4-BE49-F238E27FC236}">
                  <a16:creationId xmlns:a16="http://schemas.microsoft.com/office/drawing/2014/main" id="{B9CF95C2-AC83-3EBF-7550-C396EA28623C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Connecteur droit 149">
              <a:extLst>
                <a:ext uri="{FF2B5EF4-FFF2-40B4-BE49-F238E27FC236}">
                  <a16:creationId xmlns:a16="http://schemas.microsoft.com/office/drawing/2014/main" id="{B33F2E1C-6AC2-BDB2-10D3-F0396E206786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Connecteur droit 150">
              <a:extLst>
                <a:ext uri="{FF2B5EF4-FFF2-40B4-BE49-F238E27FC236}">
                  <a16:creationId xmlns:a16="http://schemas.microsoft.com/office/drawing/2014/main" id="{9061D49A-496C-B4EC-1B2A-88555B8F3214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Connecteur droit 151">
              <a:extLst>
                <a:ext uri="{FF2B5EF4-FFF2-40B4-BE49-F238E27FC236}">
                  <a16:creationId xmlns:a16="http://schemas.microsoft.com/office/drawing/2014/main" id="{D17B3939-6AD8-8905-082A-5014E20A57EC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Connecteur droit 152">
              <a:extLst>
                <a:ext uri="{FF2B5EF4-FFF2-40B4-BE49-F238E27FC236}">
                  <a16:creationId xmlns:a16="http://schemas.microsoft.com/office/drawing/2014/main" id="{89246B9A-52A8-EC65-693F-9463C6A8D540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Connecteur droit 153">
              <a:extLst>
                <a:ext uri="{FF2B5EF4-FFF2-40B4-BE49-F238E27FC236}">
                  <a16:creationId xmlns:a16="http://schemas.microsoft.com/office/drawing/2014/main" id="{32CC0756-7544-0FCD-7905-23A8BFC6BD76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Connecteur droit 154">
              <a:extLst>
                <a:ext uri="{FF2B5EF4-FFF2-40B4-BE49-F238E27FC236}">
                  <a16:creationId xmlns:a16="http://schemas.microsoft.com/office/drawing/2014/main" id="{3D7A36E8-C5CA-DA64-8329-47A16C0A743E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Connecteur droit 155">
              <a:extLst>
                <a:ext uri="{FF2B5EF4-FFF2-40B4-BE49-F238E27FC236}">
                  <a16:creationId xmlns:a16="http://schemas.microsoft.com/office/drawing/2014/main" id="{D2A4944E-FFCB-DB48-4362-0CF477F907E4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Connecteur droit 156">
              <a:extLst>
                <a:ext uri="{FF2B5EF4-FFF2-40B4-BE49-F238E27FC236}">
                  <a16:creationId xmlns:a16="http://schemas.microsoft.com/office/drawing/2014/main" id="{11706C9F-33A3-5BBD-41DD-1439A4EACB29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Connecteur droit 157">
              <a:extLst>
                <a:ext uri="{FF2B5EF4-FFF2-40B4-BE49-F238E27FC236}">
                  <a16:creationId xmlns:a16="http://schemas.microsoft.com/office/drawing/2014/main" id="{8D11724C-F21D-271C-A93C-BB591B455AE3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Connecteur droit 158">
              <a:extLst>
                <a:ext uri="{FF2B5EF4-FFF2-40B4-BE49-F238E27FC236}">
                  <a16:creationId xmlns:a16="http://schemas.microsoft.com/office/drawing/2014/main" id="{873C1F18-BBE0-F481-A117-5326BDECC914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Connecteur droit 159">
              <a:extLst>
                <a:ext uri="{FF2B5EF4-FFF2-40B4-BE49-F238E27FC236}">
                  <a16:creationId xmlns:a16="http://schemas.microsoft.com/office/drawing/2014/main" id="{0B52B57A-A6CF-BF2E-2125-B1C34AE6A735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Connecteur droit 160">
              <a:extLst>
                <a:ext uri="{FF2B5EF4-FFF2-40B4-BE49-F238E27FC236}">
                  <a16:creationId xmlns:a16="http://schemas.microsoft.com/office/drawing/2014/main" id="{97E51DAA-1EF5-F04D-8208-7C53396D8A44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Connecteur droit 161">
              <a:extLst>
                <a:ext uri="{FF2B5EF4-FFF2-40B4-BE49-F238E27FC236}">
                  <a16:creationId xmlns:a16="http://schemas.microsoft.com/office/drawing/2014/main" id="{CFBA9147-37E4-EBC7-F1C9-1AC297F01C94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Connecteur droit 162">
              <a:extLst>
                <a:ext uri="{FF2B5EF4-FFF2-40B4-BE49-F238E27FC236}">
                  <a16:creationId xmlns:a16="http://schemas.microsoft.com/office/drawing/2014/main" id="{0C9A147A-06C0-4D5B-9DB2-0822E81AEBD6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Connecteur droit 163">
              <a:extLst>
                <a:ext uri="{FF2B5EF4-FFF2-40B4-BE49-F238E27FC236}">
                  <a16:creationId xmlns:a16="http://schemas.microsoft.com/office/drawing/2014/main" id="{BBDF16D0-4616-A781-4185-A31D1CEF0173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Connecteur droit 164">
              <a:extLst>
                <a:ext uri="{FF2B5EF4-FFF2-40B4-BE49-F238E27FC236}">
                  <a16:creationId xmlns:a16="http://schemas.microsoft.com/office/drawing/2014/main" id="{90A3D3B7-01A7-9C4D-143D-BDA391FF7D89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Connecteur droit 165">
              <a:extLst>
                <a:ext uri="{FF2B5EF4-FFF2-40B4-BE49-F238E27FC236}">
                  <a16:creationId xmlns:a16="http://schemas.microsoft.com/office/drawing/2014/main" id="{4857AACE-4E10-F65B-AF6F-1CF65D0C9A74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Connecteur droit 166">
              <a:extLst>
                <a:ext uri="{FF2B5EF4-FFF2-40B4-BE49-F238E27FC236}">
                  <a16:creationId xmlns:a16="http://schemas.microsoft.com/office/drawing/2014/main" id="{181F5EDF-6E5A-DFD4-5921-C24115CE046D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Connecteur droit 167">
              <a:extLst>
                <a:ext uri="{FF2B5EF4-FFF2-40B4-BE49-F238E27FC236}">
                  <a16:creationId xmlns:a16="http://schemas.microsoft.com/office/drawing/2014/main" id="{061C05FD-2BA8-0A75-73D4-3E2E53511719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Connecteur droit 168">
              <a:extLst>
                <a:ext uri="{FF2B5EF4-FFF2-40B4-BE49-F238E27FC236}">
                  <a16:creationId xmlns:a16="http://schemas.microsoft.com/office/drawing/2014/main" id="{3D9E3647-9244-3FEC-99DA-6E0B07D86004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Connecteur droit 169">
              <a:extLst>
                <a:ext uri="{FF2B5EF4-FFF2-40B4-BE49-F238E27FC236}">
                  <a16:creationId xmlns:a16="http://schemas.microsoft.com/office/drawing/2014/main" id="{ADDF3C00-52F1-F9E9-2AAC-6F72C1A53F1C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Connecteur droit 170">
              <a:extLst>
                <a:ext uri="{FF2B5EF4-FFF2-40B4-BE49-F238E27FC236}">
                  <a16:creationId xmlns:a16="http://schemas.microsoft.com/office/drawing/2014/main" id="{F035A09B-02B7-D66D-7C21-EFBA8499BCD0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Connecteur droit 171">
              <a:extLst>
                <a:ext uri="{FF2B5EF4-FFF2-40B4-BE49-F238E27FC236}">
                  <a16:creationId xmlns:a16="http://schemas.microsoft.com/office/drawing/2014/main" id="{E47998FE-62F5-2CA7-0E29-B2A3D4D09B8C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Connecteur droit 172">
              <a:extLst>
                <a:ext uri="{FF2B5EF4-FFF2-40B4-BE49-F238E27FC236}">
                  <a16:creationId xmlns:a16="http://schemas.microsoft.com/office/drawing/2014/main" id="{3F2A2715-E6BF-A1E9-E81B-5F595C0D4016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4" name="ZoneTexte 173">
            <a:extLst>
              <a:ext uri="{FF2B5EF4-FFF2-40B4-BE49-F238E27FC236}">
                <a16:creationId xmlns:a16="http://schemas.microsoft.com/office/drawing/2014/main" id="{CD0B0AF7-EC1C-F8F1-EBCE-F456D71FA13E}"/>
              </a:ext>
            </a:extLst>
          </p:cNvPr>
          <p:cNvSpPr txBox="1"/>
          <p:nvPr/>
        </p:nvSpPr>
        <p:spPr>
          <a:xfrm>
            <a:off x="411600" y="4781926"/>
            <a:ext cx="612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0</a:t>
            </a:r>
          </a:p>
        </p:txBody>
      </p:sp>
      <p:cxnSp>
        <p:nvCxnSpPr>
          <p:cNvPr id="175" name="Connecteur droit 174">
            <a:extLst>
              <a:ext uri="{FF2B5EF4-FFF2-40B4-BE49-F238E27FC236}">
                <a16:creationId xmlns:a16="http://schemas.microsoft.com/office/drawing/2014/main" id="{2DD35483-4AA4-8D91-76A6-E7CC9AEDA592}"/>
              </a:ext>
            </a:extLst>
          </p:cNvPr>
          <p:cNvCxnSpPr/>
          <p:nvPr/>
        </p:nvCxnSpPr>
        <p:spPr>
          <a:xfrm>
            <a:off x="5864148" y="5594783"/>
            <a:ext cx="302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Connecteur droit 175">
            <a:extLst>
              <a:ext uri="{FF2B5EF4-FFF2-40B4-BE49-F238E27FC236}">
                <a16:creationId xmlns:a16="http://schemas.microsoft.com/office/drawing/2014/main" id="{67A61253-8DB1-7B04-1C32-476CF24CBB8C}"/>
              </a:ext>
            </a:extLst>
          </p:cNvPr>
          <p:cNvCxnSpPr/>
          <p:nvPr/>
        </p:nvCxnSpPr>
        <p:spPr>
          <a:xfrm>
            <a:off x="5866087" y="5126783"/>
            <a:ext cx="0" cy="46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Connecteur droit 176">
            <a:extLst>
              <a:ext uri="{FF2B5EF4-FFF2-40B4-BE49-F238E27FC236}">
                <a16:creationId xmlns:a16="http://schemas.microsoft.com/office/drawing/2014/main" id="{2B8BBFEF-125F-2ED8-7EE8-F45F52392A72}"/>
              </a:ext>
            </a:extLst>
          </p:cNvPr>
          <p:cNvCxnSpPr/>
          <p:nvPr/>
        </p:nvCxnSpPr>
        <p:spPr>
          <a:xfrm>
            <a:off x="6039696" y="5234783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Connecteur droit 177">
            <a:extLst>
              <a:ext uri="{FF2B5EF4-FFF2-40B4-BE49-F238E27FC236}">
                <a16:creationId xmlns:a16="http://schemas.microsoft.com/office/drawing/2014/main" id="{8D122FD7-28FC-91AF-32DA-5831CD3B97E0}"/>
              </a:ext>
            </a:extLst>
          </p:cNvPr>
          <p:cNvCxnSpPr/>
          <p:nvPr/>
        </p:nvCxnSpPr>
        <p:spPr>
          <a:xfrm>
            <a:off x="6215243" y="5234783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Connecteur droit 178">
            <a:extLst>
              <a:ext uri="{FF2B5EF4-FFF2-40B4-BE49-F238E27FC236}">
                <a16:creationId xmlns:a16="http://schemas.microsoft.com/office/drawing/2014/main" id="{D156CC9D-C488-67C7-19DB-C100D6DFBD02}"/>
              </a:ext>
            </a:extLst>
          </p:cNvPr>
          <p:cNvCxnSpPr/>
          <p:nvPr/>
        </p:nvCxnSpPr>
        <p:spPr>
          <a:xfrm>
            <a:off x="6390791" y="5234783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Connecteur droit 179">
            <a:extLst>
              <a:ext uri="{FF2B5EF4-FFF2-40B4-BE49-F238E27FC236}">
                <a16:creationId xmlns:a16="http://schemas.microsoft.com/office/drawing/2014/main" id="{815AA4A7-2582-51DA-4C0A-925E632F9244}"/>
              </a:ext>
            </a:extLst>
          </p:cNvPr>
          <p:cNvCxnSpPr/>
          <p:nvPr/>
        </p:nvCxnSpPr>
        <p:spPr>
          <a:xfrm>
            <a:off x="6566338" y="5234783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Connecteur droit 180">
            <a:extLst>
              <a:ext uri="{FF2B5EF4-FFF2-40B4-BE49-F238E27FC236}">
                <a16:creationId xmlns:a16="http://schemas.microsoft.com/office/drawing/2014/main" id="{4DF08618-DC6F-82AA-84C4-6C43B60ECF88}"/>
              </a:ext>
            </a:extLst>
          </p:cNvPr>
          <p:cNvCxnSpPr/>
          <p:nvPr/>
        </p:nvCxnSpPr>
        <p:spPr>
          <a:xfrm>
            <a:off x="6741885" y="5234783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Connecteur droit 181">
            <a:extLst>
              <a:ext uri="{FF2B5EF4-FFF2-40B4-BE49-F238E27FC236}">
                <a16:creationId xmlns:a16="http://schemas.microsoft.com/office/drawing/2014/main" id="{F9FB760F-51DE-2F10-C39C-BD87DF628246}"/>
              </a:ext>
            </a:extLst>
          </p:cNvPr>
          <p:cNvCxnSpPr/>
          <p:nvPr/>
        </p:nvCxnSpPr>
        <p:spPr>
          <a:xfrm>
            <a:off x="6917432" y="5234783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Connecteur droit 182">
            <a:extLst>
              <a:ext uri="{FF2B5EF4-FFF2-40B4-BE49-F238E27FC236}">
                <a16:creationId xmlns:a16="http://schemas.microsoft.com/office/drawing/2014/main" id="{1AA1F1F7-D852-0F24-B7A5-77F27AA071B6}"/>
              </a:ext>
            </a:extLst>
          </p:cNvPr>
          <p:cNvCxnSpPr/>
          <p:nvPr/>
        </p:nvCxnSpPr>
        <p:spPr>
          <a:xfrm>
            <a:off x="7092979" y="5234783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Connecteur droit 183">
            <a:extLst>
              <a:ext uri="{FF2B5EF4-FFF2-40B4-BE49-F238E27FC236}">
                <a16:creationId xmlns:a16="http://schemas.microsoft.com/office/drawing/2014/main" id="{88DF31D4-CEFD-A052-7E3E-3F7075D3C436}"/>
              </a:ext>
            </a:extLst>
          </p:cNvPr>
          <p:cNvCxnSpPr/>
          <p:nvPr/>
        </p:nvCxnSpPr>
        <p:spPr>
          <a:xfrm>
            <a:off x="7268526" y="5234783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Connecteur droit 184">
            <a:extLst>
              <a:ext uri="{FF2B5EF4-FFF2-40B4-BE49-F238E27FC236}">
                <a16:creationId xmlns:a16="http://schemas.microsoft.com/office/drawing/2014/main" id="{0189C31E-E8B3-DC97-58C8-76E92FCBB5E0}"/>
              </a:ext>
            </a:extLst>
          </p:cNvPr>
          <p:cNvCxnSpPr/>
          <p:nvPr/>
        </p:nvCxnSpPr>
        <p:spPr>
          <a:xfrm>
            <a:off x="7444074" y="5234783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Connecteur droit 185">
            <a:extLst>
              <a:ext uri="{FF2B5EF4-FFF2-40B4-BE49-F238E27FC236}">
                <a16:creationId xmlns:a16="http://schemas.microsoft.com/office/drawing/2014/main" id="{FFA8C837-EBF3-46C0-1B3C-E49374C891A8}"/>
              </a:ext>
            </a:extLst>
          </p:cNvPr>
          <p:cNvCxnSpPr/>
          <p:nvPr/>
        </p:nvCxnSpPr>
        <p:spPr>
          <a:xfrm>
            <a:off x="7619621" y="5126783"/>
            <a:ext cx="0" cy="46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Connecteur droit 186">
            <a:extLst>
              <a:ext uri="{FF2B5EF4-FFF2-40B4-BE49-F238E27FC236}">
                <a16:creationId xmlns:a16="http://schemas.microsoft.com/office/drawing/2014/main" id="{06502C79-5CE0-68FC-A6C3-5927662F1BBF}"/>
              </a:ext>
            </a:extLst>
          </p:cNvPr>
          <p:cNvCxnSpPr/>
          <p:nvPr/>
        </p:nvCxnSpPr>
        <p:spPr>
          <a:xfrm>
            <a:off x="7795168" y="5234783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Connecteur droit 187">
            <a:extLst>
              <a:ext uri="{FF2B5EF4-FFF2-40B4-BE49-F238E27FC236}">
                <a16:creationId xmlns:a16="http://schemas.microsoft.com/office/drawing/2014/main" id="{770181AC-B40D-2627-8DE9-E18E997C4863}"/>
              </a:ext>
            </a:extLst>
          </p:cNvPr>
          <p:cNvCxnSpPr/>
          <p:nvPr/>
        </p:nvCxnSpPr>
        <p:spPr>
          <a:xfrm>
            <a:off x="7970715" y="5234783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Connecteur droit 188">
            <a:extLst>
              <a:ext uri="{FF2B5EF4-FFF2-40B4-BE49-F238E27FC236}">
                <a16:creationId xmlns:a16="http://schemas.microsoft.com/office/drawing/2014/main" id="{E79E2E80-5EF2-0485-B8A8-6A29EB17D322}"/>
              </a:ext>
            </a:extLst>
          </p:cNvPr>
          <p:cNvCxnSpPr/>
          <p:nvPr/>
        </p:nvCxnSpPr>
        <p:spPr>
          <a:xfrm>
            <a:off x="8146262" y="5234783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Connecteur droit 189">
            <a:extLst>
              <a:ext uri="{FF2B5EF4-FFF2-40B4-BE49-F238E27FC236}">
                <a16:creationId xmlns:a16="http://schemas.microsoft.com/office/drawing/2014/main" id="{BD1856D2-0FF6-274B-38F1-032813BC3B06}"/>
              </a:ext>
            </a:extLst>
          </p:cNvPr>
          <p:cNvCxnSpPr/>
          <p:nvPr/>
        </p:nvCxnSpPr>
        <p:spPr>
          <a:xfrm>
            <a:off x="8321810" y="5234783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Connecteur droit 190">
            <a:extLst>
              <a:ext uri="{FF2B5EF4-FFF2-40B4-BE49-F238E27FC236}">
                <a16:creationId xmlns:a16="http://schemas.microsoft.com/office/drawing/2014/main" id="{F0F039C6-CB98-A6E1-A339-5FAE95DE8D05}"/>
              </a:ext>
            </a:extLst>
          </p:cNvPr>
          <p:cNvCxnSpPr/>
          <p:nvPr/>
        </p:nvCxnSpPr>
        <p:spPr>
          <a:xfrm>
            <a:off x="8497357" y="5234783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Connecteur droit 191">
            <a:extLst>
              <a:ext uri="{FF2B5EF4-FFF2-40B4-BE49-F238E27FC236}">
                <a16:creationId xmlns:a16="http://schemas.microsoft.com/office/drawing/2014/main" id="{FF990B7B-0F38-E837-9A0E-B9125A378F29}"/>
              </a:ext>
            </a:extLst>
          </p:cNvPr>
          <p:cNvCxnSpPr/>
          <p:nvPr/>
        </p:nvCxnSpPr>
        <p:spPr>
          <a:xfrm>
            <a:off x="8672904" y="5234783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3" name="ZoneTexte 192">
            <a:extLst>
              <a:ext uri="{FF2B5EF4-FFF2-40B4-BE49-F238E27FC236}">
                <a16:creationId xmlns:a16="http://schemas.microsoft.com/office/drawing/2014/main" id="{A0F5049E-BC40-610F-EFD8-3BFAD92098F4}"/>
              </a:ext>
            </a:extLst>
          </p:cNvPr>
          <p:cNvSpPr txBox="1"/>
          <p:nvPr/>
        </p:nvSpPr>
        <p:spPr>
          <a:xfrm>
            <a:off x="2220166" y="4781926"/>
            <a:ext cx="274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1</a:t>
            </a:r>
          </a:p>
        </p:txBody>
      </p:sp>
      <p:sp>
        <p:nvSpPr>
          <p:cNvPr id="194" name="ZoneTexte 193">
            <a:extLst>
              <a:ext uri="{FF2B5EF4-FFF2-40B4-BE49-F238E27FC236}">
                <a16:creationId xmlns:a16="http://schemas.microsoft.com/office/drawing/2014/main" id="{D7129A4F-389E-1F0F-ACA7-733CF503D2E0}"/>
              </a:ext>
            </a:extLst>
          </p:cNvPr>
          <p:cNvSpPr txBox="1"/>
          <p:nvPr/>
        </p:nvSpPr>
        <p:spPr>
          <a:xfrm>
            <a:off x="3952445" y="4787327"/>
            <a:ext cx="274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2</a:t>
            </a:r>
          </a:p>
        </p:txBody>
      </p:sp>
      <p:sp>
        <p:nvSpPr>
          <p:cNvPr id="195" name="ZoneTexte 194">
            <a:extLst>
              <a:ext uri="{FF2B5EF4-FFF2-40B4-BE49-F238E27FC236}">
                <a16:creationId xmlns:a16="http://schemas.microsoft.com/office/drawing/2014/main" id="{0C6F50B0-5E5D-F515-C312-60D0D0A8C97A}"/>
              </a:ext>
            </a:extLst>
          </p:cNvPr>
          <p:cNvSpPr txBox="1"/>
          <p:nvPr/>
        </p:nvSpPr>
        <p:spPr>
          <a:xfrm>
            <a:off x="5734549" y="4806785"/>
            <a:ext cx="274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3</a:t>
            </a:r>
          </a:p>
        </p:txBody>
      </p:sp>
      <p:sp>
        <p:nvSpPr>
          <p:cNvPr id="196" name="ZoneTexte 195">
            <a:extLst>
              <a:ext uri="{FF2B5EF4-FFF2-40B4-BE49-F238E27FC236}">
                <a16:creationId xmlns:a16="http://schemas.microsoft.com/office/drawing/2014/main" id="{B2176131-744E-2B02-27E7-DD50CDDE4E8D}"/>
              </a:ext>
            </a:extLst>
          </p:cNvPr>
          <p:cNvSpPr txBox="1"/>
          <p:nvPr/>
        </p:nvSpPr>
        <p:spPr>
          <a:xfrm>
            <a:off x="7449172" y="4781926"/>
            <a:ext cx="274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76211015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15</Words>
  <Application>Microsoft Office PowerPoint</Application>
  <PresentationFormat>Format A4 (210 x 297 mm)</PresentationFormat>
  <Paragraphs>15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Nicolas Pinel</dc:creator>
  <cp:lastModifiedBy>Nicolas Pinel</cp:lastModifiedBy>
  <cp:revision>1</cp:revision>
  <dcterms:created xsi:type="dcterms:W3CDTF">2026-07-27T10:41:27Z</dcterms:created>
  <dcterms:modified xsi:type="dcterms:W3CDTF">2026-07-27T10:44:20Z</dcterms:modified>
</cp:coreProperties>
</file>