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8"/>
  </p:handoutMasterIdLst>
  <p:sldIdLst>
    <p:sldId id="305" r:id="rId3"/>
    <p:sldId id="274" r:id="rId4"/>
    <p:sldId id="276" r:id="rId5"/>
    <p:sldId id="275" r:id="rId6"/>
    <p:sldId id="30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234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9186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3660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604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4754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6338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28123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8838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3860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29941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5079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02/08/2026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377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m’entraine à résoudre des problèmes  utilisant </a:t>
            </a:r>
            <a:r>
              <a:rPr kumimoji="0" lang="fr-FR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une image. 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1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531038"/>
            <a:ext cx="3675867" cy="371389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La longueur du terrain est de 105 m et sa largeur est de 68 m.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Les joueurs font 10 tours de terrain à chaque entrainement, 4 fois par semaine. </a:t>
            </a:r>
            <a:endParaRPr lang="fr-FR" sz="28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Quelle distance (en km) parcourent-ils en une semaine 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Terrain de football aérien">
            <a:extLst>
              <a:ext uri="{FF2B5EF4-FFF2-40B4-BE49-F238E27FC236}">
                <a16:creationId xmlns:a16="http://schemas.microsoft.com/office/drawing/2014/main" id="{4773D69C-B3D0-380B-4F16-CA13D1021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68" y="1652203"/>
            <a:ext cx="36576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1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818750" y="1427031"/>
            <a:ext cx="3675867" cy="2205731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Etape 1: je cherche la distance parcourue en 1 tour. 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471470" y="1539332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31" name="Zone de texte 2">
            <a:extLst>
              <a:ext uri="{FF2B5EF4-FFF2-40B4-BE49-F238E27FC236}">
                <a16:creationId xmlns:a16="http://schemas.microsoft.com/office/drawing/2014/main" id="{44447142-285F-6A36-D1F8-2389194448A8}"/>
              </a:ext>
            </a:extLst>
          </p:cNvPr>
          <p:cNvSpPr txBox="1"/>
          <p:nvPr/>
        </p:nvSpPr>
        <p:spPr>
          <a:xfrm>
            <a:off x="4790555" y="3146229"/>
            <a:ext cx="3675867" cy="112885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C’est le périmètre du terrain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105+68+105+68 = 346 m</a:t>
            </a:r>
            <a:endParaRPr lang="fr-FR" sz="32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</a:t>
            </a:r>
            <a:endParaRPr lang="fr-FR" sz="32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Terrain de football aérien">
            <a:extLst>
              <a:ext uri="{FF2B5EF4-FFF2-40B4-BE49-F238E27FC236}">
                <a16:creationId xmlns:a16="http://schemas.microsoft.com/office/drawing/2014/main" id="{140BE17D-9D9A-490C-900C-1C76197C1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68" y="1652203"/>
            <a:ext cx="36576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72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531038"/>
            <a:ext cx="3675867" cy="371389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Etape 2: Je calcule la distance parcourue en 10 tours.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411253" y="165220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777360" y="3999182"/>
            <a:ext cx="3675867" cy="4937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346</a:t>
            </a:r>
            <a:r>
              <a:rPr lang="fr-FR" sz="32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× 10 = 3 460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Cela fait 3 460 mètres.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Terrain de football aérien">
            <a:extLst>
              <a:ext uri="{FF2B5EF4-FFF2-40B4-BE49-F238E27FC236}">
                <a16:creationId xmlns:a16="http://schemas.microsoft.com/office/drawing/2014/main" id="{AB7F432A-083D-8DD5-C726-BEB7B0A93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68" y="1652203"/>
            <a:ext cx="36576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531038"/>
            <a:ext cx="3675867" cy="371389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Etape 3: Je calcule la distance parcourue en 4 jours.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411253" y="162663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777360" y="3999182"/>
            <a:ext cx="3675867" cy="4937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3 460</a:t>
            </a:r>
            <a:r>
              <a:rPr lang="fr-FR" sz="32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× 4 = 13 840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Cela fait 13,84 km.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Terrain de football aérien">
            <a:extLst>
              <a:ext uri="{FF2B5EF4-FFF2-40B4-BE49-F238E27FC236}">
                <a16:creationId xmlns:a16="http://schemas.microsoft.com/office/drawing/2014/main" id="{1A724336-F2D2-1A00-6F1A-8750CE74D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68" y="1652203"/>
            <a:ext cx="36576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4816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152</Words>
  <Application>Microsoft Office PowerPoint</Application>
  <PresentationFormat>Affichage à l'écran (4:3)</PresentationFormat>
  <Paragraphs>42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1_Thème Office</vt:lpstr>
      <vt:lpstr>Présentation PowerPoint</vt:lpstr>
      <vt:lpstr>Problème en image 1</vt:lpstr>
      <vt:lpstr>Problème en image 1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74</cp:revision>
  <dcterms:created xsi:type="dcterms:W3CDTF">2023-02-07T14:55:57Z</dcterms:created>
  <dcterms:modified xsi:type="dcterms:W3CDTF">2026-08-02T19:56:43Z</dcterms:modified>
</cp:coreProperties>
</file>