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6"/>
  </p:handoutMasterIdLst>
  <p:sldIdLst>
    <p:sldId id="277" r:id="rId2"/>
    <p:sldId id="274" r:id="rId3"/>
    <p:sldId id="276" r:id="rId4"/>
    <p:sldId id="275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>
        <p:scale>
          <a:sx n="60" d="100"/>
          <a:sy n="60" d="100"/>
        </p:scale>
        <p:origin x="-198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96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EEEF311-C20F-B4AC-5F3A-599A8BE745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3991C6-892B-6BFA-FAF9-235941EC8E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E845541-97C2-0C4F-A9AE-23BC6A3726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FF347D2E-519D-CEE4-A26C-AF5F13348E50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3B6F012-403F-CC22-229E-8F47CD1BEA88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4E92F087-940D-4A92-A824-8323BEC721D5}"/>
                </a:ext>
              </a:extLst>
            </p:cNvPr>
            <p:cNvSpPr txBox="1"/>
            <p:nvPr/>
          </p:nvSpPr>
          <p:spPr>
            <a:xfrm>
              <a:off x="2063750" y="3009900"/>
              <a:ext cx="615133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résous un problème de durée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D11586EF-A243-6EE2-2588-821FCA22759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98059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Problème en image </a:t>
            </a:r>
            <a:r>
              <a:rPr lang="fr-FR" b="1" dirty="0"/>
              <a:t>8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957943"/>
            <a:ext cx="8066498" cy="539010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4F2852DE-A6E3-B9FE-1B8C-15B442C6CCEF}"/>
              </a:ext>
            </a:extLst>
          </p:cNvPr>
          <p:cNvSpPr txBox="1"/>
          <p:nvPr/>
        </p:nvSpPr>
        <p:spPr>
          <a:xfrm>
            <a:off x="4030086" y="1073726"/>
            <a:ext cx="4320404" cy="4029693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440"/>
              </a:spcBef>
              <a:spcAft>
                <a:spcPts val="0"/>
              </a:spcAft>
            </a:pPr>
            <a:r>
              <a:rPr lang="fr-FR" sz="2800" spc="-35" dirty="0">
                <a:solidFill>
                  <a:srgbClr val="231F2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L’horloge du haut indique          le début de la séance de sport de</a:t>
            </a:r>
            <a:r>
              <a:rPr lang="fr-FR" sz="2800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fr-FR" sz="2800" spc="-35" dirty="0">
                <a:solidFill>
                  <a:srgbClr val="231F2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l’après-midi, et l’horloge du bas indique la          fin de la séance</a:t>
            </a:r>
            <a:r>
              <a:rPr lang="fr-FR" sz="2800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. </a:t>
            </a:r>
          </a:p>
          <a:p>
            <a:pPr>
              <a:spcBef>
                <a:spcPts val="440"/>
              </a:spcBef>
              <a:spcAft>
                <a:spcPts val="0"/>
              </a:spcAft>
            </a:pPr>
            <a:endParaRPr lang="fr-FR" sz="2800" b="1" spc="-35" dirty="0">
              <a:solidFill>
                <a:srgbClr val="231F20"/>
              </a:solidFill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440"/>
              </a:spcBef>
              <a:spcAft>
                <a:spcPts val="0"/>
              </a:spcAft>
            </a:pPr>
            <a:r>
              <a:rPr lang="fr-FR" sz="2800" b="1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Combie</a:t>
            </a:r>
            <a:r>
              <a:rPr lang="fr-FR" sz="2800" b="1" spc="-35" dirty="0">
                <a:solidFill>
                  <a:srgbClr val="231F2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n de temps dure la séance de sport ? </a:t>
            </a:r>
            <a:endParaRPr lang="fr-FR" sz="2800" b="1" dirty="0">
              <a:effectLst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endParaRPr lang="fr-FR" sz="1600" dirty="0">
              <a:solidFill>
                <a:srgbClr val="231F20"/>
              </a:solidFill>
              <a:effectLst/>
              <a:ea typeface="Calibri" panose="020F0502020204030204" pitchFamily="34" charset="0"/>
            </a:endParaRPr>
          </a:p>
          <a:p>
            <a:endParaRPr lang="fr-FR" sz="2800" b="1" dirty="0">
              <a:solidFill>
                <a:srgbClr val="231F20"/>
              </a:solidFill>
              <a:effectLst/>
              <a:ea typeface="Calibri" panose="020F0502020204030204" pitchFamily="34" charset="0"/>
            </a:endParaRPr>
          </a:p>
          <a:p>
            <a:r>
              <a:rPr lang="fr-FR" sz="2800" b="1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Combien de temps reste-t-il avant le bus de 17 h ? </a:t>
            </a:r>
          </a:p>
          <a:p>
            <a:endParaRPr lang="fr-FR" sz="48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rganigramme : Connecteur 6">
            <a:extLst>
              <a:ext uri="{FF2B5EF4-FFF2-40B4-BE49-F238E27FC236}">
                <a16:creationId xmlns:a16="http://schemas.microsoft.com/office/drawing/2014/main" id="{F2ECC9E7-1979-899D-0134-79E2D869485F}"/>
              </a:ext>
            </a:extLst>
          </p:cNvPr>
          <p:cNvSpPr/>
          <p:nvPr/>
        </p:nvSpPr>
        <p:spPr>
          <a:xfrm>
            <a:off x="3321008" y="3919720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sp>
        <p:nvSpPr>
          <p:cNvPr id="9" name="Organigramme : Connecteur 8">
            <a:extLst>
              <a:ext uri="{FF2B5EF4-FFF2-40B4-BE49-F238E27FC236}">
                <a16:creationId xmlns:a16="http://schemas.microsoft.com/office/drawing/2014/main" id="{AF60888C-4048-0402-285A-2BAB81554CF3}"/>
              </a:ext>
            </a:extLst>
          </p:cNvPr>
          <p:cNvSpPr/>
          <p:nvPr/>
        </p:nvSpPr>
        <p:spPr>
          <a:xfrm>
            <a:off x="3321008" y="5510065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A03A344-3D09-408E-351C-EBC7E3FD6E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510" y="1528142"/>
            <a:ext cx="1919846" cy="191984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A2BD75A1-8EE8-1509-E065-56CCF42045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658" y="3799155"/>
            <a:ext cx="2027464" cy="1990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Zone de texte 2">
            <a:extLst>
              <a:ext uri="{FF2B5EF4-FFF2-40B4-BE49-F238E27FC236}">
                <a16:creationId xmlns:a16="http://schemas.microsoft.com/office/drawing/2014/main" id="{A6BD534A-841F-CBBD-0FCE-A3351ADD3395}"/>
              </a:ext>
            </a:extLst>
          </p:cNvPr>
          <p:cNvSpPr txBox="1"/>
          <p:nvPr/>
        </p:nvSpPr>
        <p:spPr>
          <a:xfrm>
            <a:off x="4030086" y="1302327"/>
            <a:ext cx="4320404" cy="2390107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440"/>
              </a:spcBef>
              <a:spcAft>
                <a:spcPts val="0"/>
              </a:spcAft>
            </a:pPr>
            <a:r>
              <a:rPr lang="fr-FR" sz="2800" spc="-35" dirty="0">
                <a:solidFill>
                  <a:srgbClr val="231F2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L’horloge du haut indique le début de la séance de sport de</a:t>
            </a:r>
            <a:r>
              <a:rPr lang="fr-FR" sz="2800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fr-FR" sz="2800" spc="-35" dirty="0">
                <a:solidFill>
                  <a:srgbClr val="231F2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l’après-midi et l’horloge du bas indique la fin de la séance</a:t>
            </a:r>
            <a:r>
              <a:rPr lang="fr-FR" sz="2800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. </a:t>
            </a:r>
            <a:r>
              <a:rPr lang="fr-FR" sz="2800" b="1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Combie</a:t>
            </a:r>
            <a:r>
              <a:rPr lang="fr-FR" sz="2800" b="1" spc="-35" dirty="0">
                <a:solidFill>
                  <a:srgbClr val="231F2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n de temps dure la séance de sport ? </a:t>
            </a:r>
            <a:endParaRPr lang="fr-FR" sz="2800" b="1" dirty="0">
              <a:effectLst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Organigramme : Connecteur 12">
            <a:extLst>
              <a:ext uri="{FF2B5EF4-FFF2-40B4-BE49-F238E27FC236}">
                <a16:creationId xmlns:a16="http://schemas.microsoft.com/office/drawing/2014/main" id="{04D2A723-868C-EFFF-6BB8-638525848532}"/>
              </a:ext>
            </a:extLst>
          </p:cNvPr>
          <p:cNvSpPr/>
          <p:nvPr/>
        </p:nvSpPr>
        <p:spPr>
          <a:xfrm>
            <a:off x="3321008" y="1440283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4F3C3DF-CC9E-2B24-9B0F-FC5CC95D1D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510" y="1528142"/>
            <a:ext cx="1919846" cy="191984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3924B5D1-80F0-6312-D5F1-4E2D1A6B90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658" y="3799155"/>
            <a:ext cx="2027464" cy="1990601"/>
          </a:xfrm>
          <a:prstGeom prst="rect">
            <a:avLst/>
          </a:prstGeom>
        </p:spPr>
      </p:pic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91C4E6BD-7AAE-9280-8E2E-E8BB884C2200}"/>
              </a:ext>
            </a:extLst>
          </p:cNvPr>
          <p:cNvCxnSpPr/>
          <p:nvPr/>
        </p:nvCxnSpPr>
        <p:spPr>
          <a:xfrm flipV="1">
            <a:off x="3443512" y="4801318"/>
            <a:ext cx="4292600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FB173BA9-1B7A-11A1-63F7-1C346D063A1D}"/>
              </a:ext>
            </a:extLst>
          </p:cNvPr>
          <p:cNvCxnSpPr/>
          <p:nvPr/>
        </p:nvCxnSpPr>
        <p:spPr>
          <a:xfrm>
            <a:off x="3892247" y="4633678"/>
            <a:ext cx="0" cy="33528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581ABB76-2B92-124C-B1F8-E9F31D73FC8B}"/>
              </a:ext>
            </a:extLst>
          </p:cNvPr>
          <p:cNvCxnSpPr/>
          <p:nvPr/>
        </p:nvCxnSpPr>
        <p:spPr>
          <a:xfrm>
            <a:off x="7161227" y="4654067"/>
            <a:ext cx="0" cy="33528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Arc 13">
            <a:extLst>
              <a:ext uri="{FF2B5EF4-FFF2-40B4-BE49-F238E27FC236}">
                <a16:creationId xmlns:a16="http://schemas.microsoft.com/office/drawing/2014/main" id="{9D8E7DAC-43C9-F664-0AAC-3078106AE365}"/>
              </a:ext>
            </a:extLst>
          </p:cNvPr>
          <p:cNvSpPr/>
          <p:nvPr/>
        </p:nvSpPr>
        <p:spPr>
          <a:xfrm>
            <a:off x="3847769" y="4220132"/>
            <a:ext cx="3268976" cy="590495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61980BCF-CC8E-37EE-6E49-EAC5C547260B}"/>
              </a:ext>
            </a:extLst>
          </p:cNvPr>
          <p:cNvSpPr txBox="1"/>
          <p:nvPr/>
        </p:nvSpPr>
        <p:spPr>
          <a:xfrm>
            <a:off x="5376272" y="3923920"/>
            <a:ext cx="300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?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9208F3BB-8426-F698-FBB9-D7862C61F70A}"/>
              </a:ext>
            </a:extLst>
          </p:cNvPr>
          <p:cNvSpPr txBox="1"/>
          <p:nvPr/>
        </p:nvSpPr>
        <p:spPr>
          <a:xfrm>
            <a:off x="3559687" y="4978267"/>
            <a:ext cx="8282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13 h 45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FAD342EE-2657-93CE-B550-8FF477CAAE52}"/>
              </a:ext>
            </a:extLst>
          </p:cNvPr>
          <p:cNvSpPr txBox="1"/>
          <p:nvPr/>
        </p:nvSpPr>
        <p:spPr>
          <a:xfrm>
            <a:off x="6845812" y="4952950"/>
            <a:ext cx="8282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15 h 20</a:t>
            </a:r>
          </a:p>
        </p:txBody>
      </p: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F6271F30-D6A4-A5C5-2DD3-687E7EDE2C94}"/>
              </a:ext>
            </a:extLst>
          </p:cNvPr>
          <p:cNvCxnSpPr/>
          <p:nvPr/>
        </p:nvCxnSpPr>
        <p:spPr>
          <a:xfrm>
            <a:off x="5528302" y="4610818"/>
            <a:ext cx="0" cy="33528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ZoneTexte 18">
            <a:extLst>
              <a:ext uri="{FF2B5EF4-FFF2-40B4-BE49-F238E27FC236}">
                <a16:creationId xmlns:a16="http://schemas.microsoft.com/office/drawing/2014/main" id="{E6DB8BD4-F240-3B46-903A-9BA2A0AC6983}"/>
              </a:ext>
            </a:extLst>
          </p:cNvPr>
          <p:cNvSpPr txBox="1"/>
          <p:nvPr/>
        </p:nvSpPr>
        <p:spPr>
          <a:xfrm>
            <a:off x="5262634" y="4969188"/>
            <a:ext cx="8282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solidFill>
                  <a:srgbClr val="0070C0"/>
                </a:solidFill>
              </a:rPr>
              <a:t>14 h</a:t>
            </a:r>
          </a:p>
        </p:txBody>
      </p:sp>
      <p:sp>
        <p:nvSpPr>
          <p:cNvPr id="20" name="Arc 19">
            <a:extLst>
              <a:ext uri="{FF2B5EF4-FFF2-40B4-BE49-F238E27FC236}">
                <a16:creationId xmlns:a16="http://schemas.microsoft.com/office/drawing/2014/main" id="{D280FF2B-2C41-FBF9-F4D0-D7F5133CD3AD}"/>
              </a:ext>
            </a:extLst>
          </p:cNvPr>
          <p:cNvSpPr/>
          <p:nvPr/>
        </p:nvSpPr>
        <p:spPr>
          <a:xfrm>
            <a:off x="3894186" y="4512892"/>
            <a:ext cx="1632322" cy="572902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82E3177C-16E4-52C8-32B3-0E69D0E844C3}"/>
              </a:ext>
            </a:extLst>
          </p:cNvPr>
          <p:cNvSpPr txBox="1"/>
          <p:nvPr/>
        </p:nvSpPr>
        <p:spPr>
          <a:xfrm>
            <a:off x="4387906" y="4314096"/>
            <a:ext cx="8282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rgbClr val="0070C0"/>
                </a:solidFill>
              </a:rPr>
              <a:t>15 min</a:t>
            </a:r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7A81174B-1177-E95F-F0C3-7449A96E7598}"/>
              </a:ext>
            </a:extLst>
          </p:cNvPr>
          <p:cNvSpPr/>
          <p:nvPr/>
        </p:nvSpPr>
        <p:spPr>
          <a:xfrm>
            <a:off x="5528901" y="4499214"/>
            <a:ext cx="1632322" cy="572902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BC8E7A0C-4154-9F27-808E-6964EE29190A}"/>
              </a:ext>
            </a:extLst>
          </p:cNvPr>
          <p:cNvSpPr txBox="1"/>
          <p:nvPr/>
        </p:nvSpPr>
        <p:spPr>
          <a:xfrm>
            <a:off x="6022621" y="4300418"/>
            <a:ext cx="8282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rgbClr val="0070C0"/>
                </a:solidFill>
              </a:rPr>
              <a:t>1 h 20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F9C96241-8817-7D61-1D78-96EEA6EFC1F2}"/>
              </a:ext>
            </a:extLst>
          </p:cNvPr>
          <p:cNvSpPr txBox="1"/>
          <p:nvPr/>
        </p:nvSpPr>
        <p:spPr>
          <a:xfrm>
            <a:off x="4063865" y="5402390"/>
            <a:ext cx="31274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70C0"/>
                </a:solidFill>
              </a:rPr>
              <a:t>15 min + 1 h 20 = </a:t>
            </a:r>
            <a:r>
              <a:rPr lang="fr-FR" sz="2000" b="1" dirty="0">
                <a:solidFill>
                  <a:srgbClr val="FF0000"/>
                </a:solidFill>
              </a:rPr>
              <a:t>1 h 35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83606752-449A-9917-83E4-4E432403C64E}"/>
              </a:ext>
            </a:extLst>
          </p:cNvPr>
          <p:cNvSpPr txBox="1"/>
          <p:nvPr/>
        </p:nvSpPr>
        <p:spPr>
          <a:xfrm>
            <a:off x="1326439" y="3367223"/>
            <a:ext cx="11271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/>
              <a:t>13 h 45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4EA4E442-EE71-3AD5-8083-A52AB4418501}"/>
              </a:ext>
            </a:extLst>
          </p:cNvPr>
          <p:cNvSpPr txBox="1"/>
          <p:nvPr/>
        </p:nvSpPr>
        <p:spPr>
          <a:xfrm>
            <a:off x="1326439" y="5740813"/>
            <a:ext cx="11271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/>
              <a:t>15 h 20</a:t>
            </a:r>
          </a:p>
        </p:txBody>
      </p:sp>
    </p:spTree>
    <p:extLst>
      <p:ext uri="{BB962C8B-B14F-4D97-AF65-F5344CB8AC3E}">
        <p14:creationId xmlns:p14="http://schemas.microsoft.com/office/powerpoint/2010/main" val="427702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6" grpId="0"/>
      <p:bldP spid="17" grpId="0"/>
      <p:bldP spid="19" grpId="0"/>
      <p:bldP spid="20" grpId="0" animBg="1"/>
      <p:bldP spid="21" grpId="0"/>
      <p:bldP spid="22" grpId="0" animBg="1"/>
      <p:bldP spid="23" grpId="0"/>
      <p:bldP spid="24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Zone de texte 2">
            <a:extLst>
              <a:ext uri="{FF2B5EF4-FFF2-40B4-BE49-F238E27FC236}">
                <a16:creationId xmlns:a16="http://schemas.microsoft.com/office/drawing/2014/main" id="{7C71B77C-D033-B27D-8A50-3EF259F46740}"/>
              </a:ext>
            </a:extLst>
          </p:cNvPr>
          <p:cNvSpPr txBox="1"/>
          <p:nvPr/>
        </p:nvSpPr>
        <p:spPr>
          <a:xfrm>
            <a:off x="3910470" y="2293727"/>
            <a:ext cx="5670100" cy="216733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fr-FR" sz="2800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Il faut chercher l’écart de                      minutes entre 15 h 20 et 17 h.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800" kern="1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800" kern="1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800" kern="1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800" kern="1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Zone de texte 2">
            <a:extLst>
              <a:ext uri="{FF2B5EF4-FFF2-40B4-BE49-F238E27FC236}">
                <a16:creationId xmlns:a16="http://schemas.microsoft.com/office/drawing/2014/main" id="{49176D21-315C-6804-511A-79BA7870675B}"/>
              </a:ext>
            </a:extLst>
          </p:cNvPr>
          <p:cNvSpPr txBox="1"/>
          <p:nvPr/>
        </p:nvSpPr>
        <p:spPr>
          <a:xfrm>
            <a:off x="4030086" y="1302327"/>
            <a:ext cx="4320404" cy="1141851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fr-FR" sz="2800" b="1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Combien de temps reste-t-il avant le bus de 17 h ? </a:t>
            </a:r>
            <a:endParaRPr lang="fr-FR" sz="48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Organigramme : Connecteur 12">
            <a:extLst>
              <a:ext uri="{FF2B5EF4-FFF2-40B4-BE49-F238E27FC236}">
                <a16:creationId xmlns:a16="http://schemas.microsoft.com/office/drawing/2014/main" id="{B773F1DE-1283-CA75-F813-A388FB076210}"/>
              </a:ext>
            </a:extLst>
          </p:cNvPr>
          <p:cNvSpPr/>
          <p:nvPr/>
        </p:nvSpPr>
        <p:spPr>
          <a:xfrm>
            <a:off x="3321008" y="1440283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2D1B6F6-37DE-0D86-7B03-2E600883ED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510" y="1528142"/>
            <a:ext cx="1919846" cy="191984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5CA9C4A4-BF53-E59C-7178-F5B25F7874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658" y="3799155"/>
            <a:ext cx="2027464" cy="1990601"/>
          </a:xfrm>
          <a:prstGeom prst="rect">
            <a:avLst/>
          </a:prstGeom>
        </p:spPr>
      </p:pic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056D18DD-1DA0-5DDC-D427-40DCAD917EA2}"/>
              </a:ext>
            </a:extLst>
          </p:cNvPr>
          <p:cNvCxnSpPr>
            <a:cxnSpLocks/>
          </p:cNvCxnSpPr>
          <p:nvPr/>
        </p:nvCxnSpPr>
        <p:spPr>
          <a:xfrm flipV="1">
            <a:off x="3454253" y="4312976"/>
            <a:ext cx="4292600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37BA629-2820-BB07-F54B-09BBA0F0C852}"/>
              </a:ext>
            </a:extLst>
          </p:cNvPr>
          <p:cNvCxnSpPr>
            <a:cxnSpLocks/>
          </p:cNvCxnSpPr>
          <p:nvPr/>
        </p:nvCxnSpPr>
        <p:spPr>
          <a:xfrm>
            <a:off x="3902988" y="4145336"/>
            <a:ext cx="0" cy="33528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C5D77A57-1E47-59FC-D938-CD3F9348E2CC}"/>
              </a:ext>
            </a:extLst>
          </p:cNvPr>
          <p:cNvCxnSpPr>
            <a:cxnSpLocks/>
          </p:cNvCxnSpPr>
          <p:nvPr/>
        </p:nvCxnSpPr>
        <p:spPr>
          <a:xfrm>
            <a:off x="7171968" y="4165725"/>
            <a:ext cx="0" cy="33528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Arc 9">
            <a:extLst>
              <a:ext uri="{FF2B5EF4-FFF2-40B4-BE49-F238E27FC236}">
                <a16:creationId xmlns:a16="http://schemas.microsoft.com/office/drawing/2014/main" id="{11D69754-45F3-4839-5EA1-8CE1D166AD74}"/>
              </a:ext>
            </a:extLst>
          </p:cNvPr>
          <p:cNvSpPr/>
          <p:nvPr/>
        </p:nvSpPr>
        <p:spPr>
          <a:xfrm>
            <a:off x="3858510" y="3731790"/>
            <a:ext cx="3268976" cy="590495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11CFD9A-DDA6-EB53-BC11-E7346AE6D54E}"/>
              </a:ext>
            </a:extLst>
          </p:cNvPr>
          <p:cNvSpPr txBox="1"/>
          <p:nvPr/>
        </p:nvSpPr>
        <p:spPr>
          <a:xfrm>
            <a:off x="5387013" y="3435578"/>
            <a:ext cx="300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?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DFB80844-25A8-28F6-2D61-FEF397D40F41}"/>
              </a:ext>
            </a:extLst>
          </p:cNvPr>
          <p:cNvSpPr txBox="1"/>
          <p:nvPr/>
        </p:nvSpPr>
        <p:spPr>
          <a:xfrm>
            <a:off x="3570428" y="4489925"/>
            <a:ext cx="8282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15 h 20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AB5A1365-8DCA-D9D0-B90E-41A22FDA8445}"/>
              </a:ext>
            </a:extLst>
          </p:cNvPr>
          <p:cNvSpPr txBox="1"/>
          <p:nvPr/>
        </p:nvSpPr>
        <p:spPr>
          <a:xfrm>
            <a:off x="6856553" y="4464608"/>
            <a:ext cx="8282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17 h</a:t>
            </a:r>
          </a:p>
        </p:txBody>
      </p: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A4B6F2DC-05F5-2564-CC73-218B6FF33435}"/>
              </a:ext>
            </a:extLst>
          </p:cNvPr>
          <p:cNvCxnSpPr>
            <a:cxnSpLocks/>
          </p:cNvCxnSpPr>
          <p:nvPr/>
        </p:nvCxnSpPr>
        <p:spPr>
          <a:xfrm>
            <a:off x="5539043" y="4122476"/>
            <a:ext cx="0" cy="33528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>
            <a:extLst>
              <a:ext uri="{FF2B5EF4-FFF2-40B4-BE49-F238E27FC236}">
                <a16:creationId xmlns:a16="http://schemas.microsoft.com/office/drawing/2014/main" id="{49E79FE9-0C45-315A-9AAA-AC61BC771C40}"/>
              </a:ext>
            </a:extLst>
          </p:cNvPr>
          <p:cNvSpPr txBox="1"/>
          <p:nvPr/>
        </p:nvSpPr>
        <p:spPr>
          <a:xfrm>
            <a:off x="5273375" y="4480846"/>
            <a:ext cx="8282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solidFill>
                  <a:srgbClr val="0070C0"/>
                </a:solidFill>
              </a:rPr>
              <a:t>16 h</a:t>
            </a:r>
          </a:p>
        </p:txBody>
      </p:sp>
      <p:sp>
        <p:nvSpPr>
          <p:cNvPr id="18" name="Arc 17">
            <a:extLst>
              <a:ext uri="{FF2B5EF4-FFF2-40B4-BE49-F238E27FC236}">
                <a16:creationId xmlns:a16="http://schemas.microsoft.com/office/drawing/2014/main" id="{D336F780-51BD-6F67-E95F-D2D902C21EFF}"/>
              </a:ext>
            </a:extLst>
          </p:cNvPr>
          <p:cNvSpPr/>
          <p:nvPr/>
        </p:nvSpPr>
        <p:spPr>
          <a:xfrm>
            <a:off x="3904927" y="4024550"/>
            <a:ext cx="1632322" cy="572902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FD2038F5-5BF3-29E3-F95A-A23F69999581}"/>
              </a:ext>
            </a:extLst>
          </p:cNvPr>
          <p:cNvSpPr txBox="1"/>
          <p:nvPr/>
        </p:nvSpPr>
        <p:spPr>
          <a:xfrm>
            <a:off x="4398647" y="3825754"/>
            <a:ext cx="8282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rgbClr val="0070C0"/>
                </a:solidFill>
              </a:rPr>
              <a:t>40 min</a:t>
            </a:r>
          </a:p>
        </p:txBody>
      </p:sp>
      <p:sp>
        <p:nvSpPr>
          <p:cNvPr id="20" name="Arc 19">
            <a:extLst>
              <a:ext uri="{FF2B5EF4-FFF2-40B4-BE49-F238E27FC236}">
                <a16:creationId xmlns:a16="http://schemas.microsoft.com/office/drawing/2014/main" id="{E855DE64-0BC6-3AF2-288B-CAB816E0DAA9}"/>
              </a:ext>
            </a:extLst>
          </p:cNvPr>
          <p:cNvSpPr/>
          <p:nvPr/>
        </p:nvSpPr>
        <p:spPr>
          <a:xfrm>
            <a:off x="5539642" y="4010872"/>
            <a:ext cx="1632322" cy="572902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846B2DCC-4FA5-D4B5-FD26-C0BE8E5363F0}"/>
              </a:ext>
            </a:extLst>
          </p:cNvPr>
          <p:cNvSpPr txBox="1"/>
          <p:nvPr/>
        </p:nvSpPr>
        <p:spPr>
          <a:xfrm>
            <a:off x="6033362" y="3812076"/>
            <a:ext cx="8282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rgbClr val="0070C0"/>
                </a:solidFill>
              </a:rPr>
              <a:t>1 h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43E4F48E-CE4B-C29D-9965-3A47CC02A4E4}"/>
              </a:ext>
            </a:extLst>
          </p:cNvPr>
          <p:cNvSpPr txBox="1"/>
          <p:nvPr/>
        </p:nvSpPr>
        <p:spPr>
          <a:xfrm>
            <a:off x="4084270" y="5260005"/>
            <a:ext cx="4629150" cy="532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Il y a 1 heure et 40 minutes.</a:t>
            </a:r>
          </a:p>
        </p:txBody>
      </p:sp>
    </p:spTree>
    <p:extLst>
      <p:ext uri="{BB962C8B-B14F-4D97-AF65-F5344CB8AC3E}">
        <p14:creationId xmlns:p14="http://schemas.microsoft.com/office/powerpoint/2010/main" val="3980472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/>
      <p:bldP spid="14" grpId="0"/>
      <p:bldP spid="15" grpId="0"/>
      <p:bldP spid="17" grpId="0"/>
      <p:bldP spid="18" grpId="0" animBg="1"/>
      <p:bldP spid="19" grpId="0"/>
      <p:bldP spid="20" grpId="0" animBg="1"/>
      <p:bldP spid="21" grpId="0"/>
      <p:bldP spid="27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</TotalTime>
  <Words>177</Words>
  <Application>Microsoft Office PowerPoint</Application>
  <PresentationFormat>Affichage à l'écran (4:3)</PresentationFormat>
  <Paragraphs>45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Problème en image 8</vt:lpstr>
      <vt:lpstr>Correction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94</cp:revision>
  <dcterms:created xsi:type="dcterms:W3CDTF">2023-02-07T14:55:57Z</dcterms:created>
  <dcterms:modified xsi:type="dcterms:W3CDTF">2026-07-21T09:09:32Z</dcterms:modified>
</cp:coreProperties>
</file>