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80" r:id="rId2"/>
    <p:sldId id="279" r:id="rId3"/>
    <p:sldId id="281" r:id="rId4"/>
    <p:sldId id="289" r:id="rId5"/>
    <p:sldId id="282" r:id="rId6"/>
    <p:sldId id="290" r:id="rId7"/>
    <p:sldId id="283" r:id="rId8"/>
    <p:sldId id="291" r:id="rId9"/>
    <p:sldId id="284" r:id="rId10"/>
    <p:sldId id="288" r:id="rId11"/>
    <p:sldId id="285" r:id="rId12"/>
    <p:sldId id="287" r:id="rId13"/>
    <p:sldId id="286" r:id="rId14"/>
    <p:sldId id="292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60" d="100"/>
          <a:sy n="60" d="100"/>
        </p:scale>
        <p:origin x="-78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5EF818-061C-D9CD-7EC0-4EFC017E2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EC987C-F677-A9B9-F4CA-9CC23EE487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F4FE215-786B-545B-D14C-406995AA3D21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95AD50D-AA5D-D816-A86E-5A75ADFF3D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BBC29880-E2F5-F7EE-3505-C7BA1AB782E9}"/>
              </a:ext>
            </a:extLst>
          </p:cNvPr>
          <p:cNvSpPr txBox="1"/>
          <p:nvPr/>
        </p:nvSpPr>
        <p:spPr>
          <a:xfrm>
            <a:off x="1365885" y="2432647"/>
            <a:ext cx="633240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compare le périmètre de figures avec </a:t>
            </a:r>
            <a:r>
              <a:rPr kumimoji="0" lang="fr-FR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compas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972129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C5DA2B49-6180-D13B-C264-39303392A1B8}"/>
              </a:ext>
            </a:extLst>
          </p:cNvPr>
          <p:cNvCxnSpPr/>
          <p:nvPr/>
        </p:nvCxnSpPr>
        <p:spPr>
          <a:xfrm flipV="1">
            <a:off x="6478236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D3877C62-D233-DEDA-5F1A-49B5101B2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533" y="3580825"/>
            <a:ext cx="2559713" cy="1268529"/>
          </a:xfrm>
          <a:prstGeom prst="rect">
            <a:avLst/>
          </a:prstGeom>
        </p:spPr>
      </p:pic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AE75C714-32AC-0C87-FEAD-8FE930AE6A99}"/>
              </a:ext>
            </a:extLst>
          </p:cNvPr>
          <p:cNvCxnSpPr/>
          <p:nvPr/>
        </p:nvCxnSpPr>
        <p:spPr>
          <a:xfrm flipV="1">
            <a:off x="7937148" y="4740213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50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C5DA2B49-6180-D13B-C264-39303392A1B8}"/>
              </a:ext>
            </a:extLst>
          </p:cNvPr>
          <p:cNvCxnSpPr/>
          <p:nvPr/>
        </p:nvCxnSpPr>
        <p:spPr>
          <a:xfrm flipV="1">
            <a:off x="6478236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AE75C714-32AC-0C87-FEAD-8FE930AE6A99}"/>
              </a:ext>
            </a:extLst>
          </p:cNvPr>
          <p:cNvCxnSpPr/>
          <p:nvPr/>
        </p:nvCxnSpPr>
        <p:spPr>
          <a:xfrm flipV="1">
            <a:off x="7937148" y="4740213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ccolade ouvrante 8">
            <a:extLst>
              <a:ext uri="{FF2B5EF4-FFF2-40B4-BE49-F238E27FC236}">
                <a16:creationId xmlns:a16="http://schemas.microsoft.com/office/drawing/2014/main" id="{1EBF9E92-FBB4-93B9-CA56-A932F8F5760F}"/>
              </a:ext>
            </a:extLst>
          </p:cNvPr>
          <p:cNvSpPr/>
          <p:nvPr/>
        </p:nvSpPr>
        <p:spPr>
          <a:xfrm rot="16200000">
            <a:off x="3970105" y="1594684"/>
            <a:ext cx="569363" cy="7364722"/>
          </a:xfrm>
          <a:prstGeom prst="leftBrace">
            <a:avLst>
              <a:gd name="adj1" fmla="val 58521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3BADF83-10F1-C723-5242-9B7046627916}"/>
              </a:ext>
            </a:extLst>
          </p:cNvPr>
          <p:cNvSpPr txBox="1"/>
          <p:nvPr/>
        </p:nvSpPr>
        <p:spPr>
          <a:xfrm>
            <a:off x="2307874" y="5704735"/>
            <a:ext cx="4100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Périmètre de la figure bleue</a:t>
            </a:r>
          </a:p>
        </p:txBody>
      </p:sp>
    </p:spTree>
    <p:extLst>
      <p:ext uri="{BB962C8B-B14F-4D97-AF65-F5344CB8AC3E}">
        <p14:creationId xmlns:p14="http://schemas.microsoft.com/office/powerpoint/2010/main" val="2300848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6850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C5DA2B49-6180-D13B-C264-39303392A1B8}"/>
              </a:ext>
            </a:extLst>
          </p:cNvPr>
          <p:cNvCxnSpPr/>
          <p:nvPr/>
        </p:nvCxnSpPr>
        <p:spPr>
          <a:xfrm flipV="1">
            <a:off x="6478236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AE75C714-32AC-0C87-FEAD-8FE930AE6A99}"/>
              </a:ext>
            </a:extLst>
          </p:cNvPr>
          <p:cNvCxnSpPr/>
          <p:nvPr/>
        </p:nvCxnSpPr>
        <p:spPr>
          <a:xfrm flipV="1">
            <a:off x="7937148" y="4740213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49AFAF9E-985F-CCB7-5935-DC1865C700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66715">
            <a:off x="3580517" y="2471148"/>
            <a:ext cx="2418532" cy="1268529"/>
          </a:xfrm>
          <a:prstGeom prst="rect">
            <a:avLst/>
          </a:prstGeom>
        </p:spPr>
      </p:pic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11C993B6-E04C-7D5A-DB99-C4A85570BA9F}"/>
              </a:ext>
            </a:extLst>
          </p:cNvPr>
          <p:cNvCxnSpPr/>
          <p:nvPr/>
        </p:nvCxnSpPr>
        <p:spPr>
          <a:xfrm flipV="1">
            <a:off x="593710" y="4854178"/>
            <a:ext cx="0" cy="195262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474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6850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C5DA2B49-6180-D13B-C264-39303392A1B8}"/>
              </a:ext>
            </a:extLst>
          </p:cNvPr>
          <p:cNvCxnSpPr/>
          <p:nvPr/>
        </p:nvCxnSpPr>
        <p:spPr>
          <a:xfrm flipV="1">
            <a:off x="6478236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AE75C714-32AC-0C87-FEAD-8FE930AE6A99}"/>
              </a:ext>
            </a:extLst>
          </p:cNvPr>
          <p:cNvCxnSpPr/>
          <p:nvPr/>
        </p:nvCxnSpPr>
        <p:spPr>
          <a:xfrm flipV="1">
            <a:off x="7937148" y="4740213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7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4DF3D848-B178-8C2C-E5A4-26F2AB4DEF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" y="3569315"/>
            <a:ext cx="2418532" cy="1268529"/>
          </a:xfrm>
          <a:prstGeom prst="rect">
            <a:avLst/>
          </a:prstGeom>
        </p:spPr>
      </p:pic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11C993B6-E04C-7D5A-DB99-C4A85570BA9F}"/>
              </a:ext>
            </a:extLst>
          </p:cNvPr>
          <p:cNvCxnSpPr/>
          <p:nvPr/>
        </p:nvCxnSpPr>
        <p:spPr>
          <a:xfrm flipV="1">
            <a:off x="593710" y="4854178"/>
            <a:ext cx="0" cy="195262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DAEBBFFA-BDD1-1830-3B58-30C052784419}"/>
              </a:ext>
            </a:extLst>
          </p:cNvPr>
          <p:cNvCxnSpPr/>
          <p:nvPr/>
        </p:nvCxnSpPr>
        <p:spPr>
          <a:xfrm flipV="1">
            <a:off x="1974359" y="4756547"/>
            <a:ext cx="0" cy="195262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111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627D0D-4430-1DD5-30E5-C583BCD733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apèze 2">
            <a:extLst>
              <a:ext uri="{FF2B5EF4-FFF2-40B4-BE49-F238E27FC236}">
                <a16:creationId xmlns:a16="http://schemas.microsoft.com/office/drawing/2014/main" id="{FA4C250B-77B0-10AF-05B4-4AA0A5301F07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F05B1174-1F0F-8175-772E-D253DBBA0B82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17604BCA-4118-120E-2BF9-D77A0619E573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2E4311C7-7360-96B5-1388-48BBAFEF29B9}"/>
              </a:ext>
            </a:extLst>
          </p:cNvPr>
          <p:cNvCxnSpPr/>
          <p:nvPr/>
        </p:nvCxnSpPr>
        <p:spPr>
          <a:xfrm flipV="1">
            <a:off x="593710" y="46850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0262E87D-1DA4-3444-0B09-A1B934485BC1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672D4091-C595-77CB-7F16-8E9ED308C19A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0C3FF1A8-4964-5752-C6F8-6E2E7E0A58EA}"/>
              </a:ext>
            </a:extLst>
          </p:cNvPr>
          <p:cNvCxnSpPr/>
          <p:nvPr/>
        </p:nvCxnSpPr>
        <p:spPr>
          <a:xfrm flipV="1">
            <a:off x="6478236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3E62FB4D-6709-379B-2DAC-71B34A4980D0}"/>
              </a:ext>
            </a:extLst>
          </p:cNvPr>
          <p:cNvCxnSpPr/>
          <p:nvPr/>
        </p:nvCxnSpPr>
        <p:spPr>
          <a:xfrm flipV="1">
            <a:off x="7937148" y="4740213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382838DD-2B6E-FDFB-FB4E-8C3E4CBB1A2E}"/>
              </a:ext>
            </a:extLst>
          </p:cNvPr>
          <p:cNvCxnSpPr/>
          <p:nvPr/>
        </p:nvCxnSpPr>
        <p:spPr>
          <a:xfrm flipV="1">
            <a:off x="593710" y="4854178"/>
            <a:ext cx="0" cy="195262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3F9BDF47-E290-8F13-4154-0A6EFABF6177}"/>
              </a:ext>
            </a:extLst>
          </p:cNvPr>
          <p:cNvCxnSpPr/>
          <p:nvPr/>
        </p:nvCxnSpPr>
        <p:spPr>
          <a:xfrm flipV="1">
            <a:off x="7589093" y="4740505"/>
            <a:ext cx="0" cy="195262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079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     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3498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Image 7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CEA34020-2564-878D-233D-43878573F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00" y="460986"/>
            <a:ext cx="2972413" cy="1507576"/>
          </a:xfrm>
          <a:prstGeom prst="rect">
            <a:avLst/>
          </a:prstGeom>
        </p:spPr>
      </p:pic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032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Image 8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46BC53B4-A6BE-FB25-6398-6C9A7E878E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960" y="3332578"/>
            <a:ext cx="3041411" cy="1507576"/>
          </a:xfrm>
          <a:prstGeom prst="rect">
            <a:avLst/>
          </a:prstGeom>
        </p:spPr>
      </p:pic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024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Image 7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CEA34020-2564-878D-233D-43878573F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56883">
            <a:off x="2824366" y="1587826"/>
            <a:ext cx="2621964" cy="1507576"/>
          </a:xfrm>
          <a:prstGeom prst="rect">
            <a:avLst/>
          </a:prstGeom>
        </p:spPr>
      </p:pic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728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33C4DC78-FE0D-BBF8-1A59-C2A9EEFCCC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182" y="3326780"/>
            <a:ext cx="2621964" cy="1507576"/>
          </a:xfrm>
          <a:prstGeom prst="rect">
            <a:avLst/>
          </a:prstGeom>
        </p:spPr>
      </p:pic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913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Image 7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CEA34020-2564-878D-233D-43878573F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539" y="905200"/>
            <a:ext cx="4770116" cy="2442893"/>
          </a:xfrm>
          <a:prstGeom prst="rect">
            <a:avLst/>
          </a:prstGeom>
        </p:spPr>
      </p:pic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383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4D710FEC-ACC5-EB3F-D96D-EB0C2C6D8C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571" y="2406461"/>
            <a:ext cx="4770116" cy="2442893"/>
          </a:xfrm>
          <a:prstGeom prst="rect">
            <a:avLst/>
          </a:prstGeom>
        </p:spPr>
      </p:pic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C5DA2B49-6180-D13B-C264-39303392A1B8}"/>
              </a:ext>
            </a:extLst>
          </p:cNvPr>
          <p:cNvCxnSpPr/>
          <p:nvPr/>
        </p:nvCxnSpPr>
        <p:spPr>
          <a:xfrm flipV="1">
            <a:off x="6478236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2805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Image 7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CEA34020-2564-878D-233D-43878573F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52427">
            <a:off x="-671411" y="1827471"/>
            <a:ext cx="2559713" cy="1268529"/>
          </a:xfrm>
          <a:prstGeom prst="rect">
            <a:avLst/>
          </a:prstGeom>
        </p:spPr>
      </p:pic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C5DA2B49-6180-D13B-C264-39303392A1B8}"/>
              </a:ext>
            </a:extLst>
          </p:cNvPr>
          <p:cNvCxnSpPr/>
          <p:nvPr/>
        </p:nvCxnSpPr>
        <p:spPr>
          <a:xfrm flipV="1">
            <a:off x="6478236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870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</TotalTime>
  <Words>27</Words>
  <Application>Microsoft Office PowerPoint</Application>
  <PresentationFormat>Affichage à l'écran (4:3)</PresentationFormat>
  <Paragraphs>4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91</cp:revision>
  <dcterms:created xsi:type="dcterms:W3CDTF">2023-02-07T14:55:57Z</dcterms:created>
  <dcterms:modified xsi:type="dcterms:W3CDTF">2026-07-13T09:55:55Z</dcterms:modified>
</cp:coreProperties>
</file>