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38" r:id="rId2"/>
    <p:sldId id="325" r:id="rId3"/>
    <p:sldId id="326" r:id="rId4"/>
    <p:sldId id="327" r:id="rId5"/>
    <p:sldId id="328" r:id="rId6"/>
    <p:sldId id="351" r:id="rId7"/>
    <p:sldId id="352" r:id="rId8"/>
    <p:sldId id="349" r:id="rId9"/>
    <p:sldId id="350" r:id="rId10"/>
    <p:sldId id="344" r:id="rId11"/>
    <p:sldId id="348" r:id="rId12"/>
    <p:sldId id="353" r:id="rId13"/>
    <p:sldId id="35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109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AC7BD4-B96E-8A70-A70C-958ED98C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58C1CD-0A16-E6D2-2003-96B46CEE6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641AE48-19E5-F902-BC12-5074111D84E3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15686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6A0C7D-F250-B470-8CE3-9DD805516B31}"/>
                </a:ext>
              </a:extLst>
            </p:cNvPr>
            <p:cNvSpPr/>
            <p:nvPr/>
          </p:nvSpPr>
          <p:spPr>
            <a:xfrm>
              <a:off x="0" y="315686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2228F83-2114-9D49-DD4B-7D4D03D7D85E}"/>
                </a:ext>
              </a:extLst>
            </p:cNvPr>
            <p:cNvSpPr txBox="1"/>
            <p:nvPr/>
          </p:nvSpPr>
          <p:spPr>
            <a:xfrm>
              <a:off x="1888217" y="3086268"/>
              <a:ext cx="5367565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place des nombres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91D73F7-7A36-1EC0-4229-DA7295ED7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522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3 000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3 300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93867" y="33777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E702ADF2-3031-4BF6-6712-D9A7866EE65C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294046-EA9F-9403-49A3-0CFE674F195B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14387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3 000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3002517" y="3211015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3 300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30021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1333555" y="326731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1369724" y="323383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BBB03C8-69C4-6551-D6FF-0DE44B34B937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3 300</a:t>
            </a:r>
          </a:p>
        </p:txBody>
      </p:sp>
    </p:spTree>
    <p:extLst>
      <p:ext uri="{BB962C8B-B14F-4D97-AF65-F5344CB8AC3E}">
        <p14:creationId xmlns:p14="http://schemas.microsoft.com/office/powerpoint/2010/main" val="92446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5 400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5 530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70068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5 500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Larme 12">
            <a:extLst>
              <a:ext uri="{FF2B5EF4-FFF2-40B4-BE49-F238E27FC236}">
                <a16:creationId xmlns:a16="http://schemas.microsoft.com/office/drawing/2014/main" id="{8D9C2D17-5C3E-B8ED-F87B-BA20E3C334E6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7A45CE6-EF00-21A8-3768-3B48A5087FAA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906345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511998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548167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1DD2BB0-EB76-B2CF-A54E-EA052278B2E6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5 400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644E6F4-1A28-F9D3-9BF7-961A7A4674CB}"/>
              </a:ext>
            </a:extLst>
          </p:cNvPr>
          <p:cNvSpPr txBox="1"/>
          <p:nvPr/>
        </p:nvSpPr>
        <p:spPr>
          <a:xfrm>
            <a:off x="6170068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5 500</a:t>
            </a:r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FCBD21FA-C2C0-A327-47FF-01CA06FF6FBC}"/>
              </a:ext>
            </a:extLst>
          </p:cNvPr>
          <p:cNvSpPr/>
          <p:nvPr/>
        </p:nvSpPr>
        <p:spPr>
          <a:xfrm rot="8191251">
            <a:off x="7610760" y="326731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11DED36-15D4-B2C1-B8CF-673E52B4E747}"/>
              </a:ext>
            </a:extLst>
          </p:cNvPr>
          <p:cNvSpPr txBox="1"/>
          <p:nvPr/>
        </p:nvSpPr>
        <p:spPr>
          <a:xfrm>
            <a:off x="7646929" y="323383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7204235" y="3212080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 </a:t>
            </a:r>
            <a:r>
              <a:rPr lang="fr-FR" sz="2400" dirty="0">
                <a:solidFill>
                  <a:srgbClr val="FF0000"/>
                </a:solidFill>
              </a:rPr>
              <a:t>5530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3E16F91-7040-87C6-3005-159833CBB3CF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5 530</a:t>
            </a:r>
          </a:p>
        </p:txBody>
      </p:sp>
    </p:spTree>
    <p:extLst>
      <p:ext uri="{BB962C8B-B14F-4D97-AF65-F5344CB8AC3E}">
        <p14:creationId xmlns:p14="http://schemas.microsoft.com/office/powerpoint/2010/main" val="15805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886" y="338416"/>
            <a:ext cx="8535911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et trouve comment la droite est graduée.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ZoneTexte 88">
            <a:extLst>
              <a:ext uri="{FF2B5EF4-FFF2-40B4-BE49-F238E27FC236}">
                <a16:creationId xmlns:a16="http://schemas.microsoft.com/office/drawing/2014/main" id="{B8F3D896-2BCA-8063-951A-8F78C4F90188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D4C01DE5-CA65-D451-32F1-B5ACFA21467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E0722CB8-083F-FF04-42AD-00EAC41ED3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2741980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La droite est graduée de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787A3477-DD5D-831B-C95E-78979782F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8" name="Titre 1">
            <a:extLst>
              <a:ext uri="{FF2B5EF4-FFF2-40B4-BE49-F238E27FC236}">
                <a16:creationId xmlns:a16="http://schemas.microsoft.com/office/drawing/2014/main" id="{EC37BF7B-D52D-E3C8-481F-D9FB8BF0E6B8}"/>
              </a:ext>
            </a:extLst>
          </p:cNvPr>
          <p:cNvSpPr txBox="1">
            <a:spLocks/>
          </p:cNvSpPr>
          <p:nvPr/>
        </p:nvSpPr>
        <p:spPr>
          <a:xfrm>
            <a:off x="5146666" y="181662"/>
            <a:ext cx="219673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10 en 10.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34132FA-AB04-53E4-F4A8-03B3DF265F42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BCF4A5B4-B242-ADA3-DFF4-2321E919501F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8585D63B-D2BE-8474-96B4-95220A7CD9F1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E947AF99-2B5B-7252-4B56-2B7BE1E5B67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113B21D7-D700-DE31-AEED-E43A74B37B2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F666EE7-C2C5-A764-53FA-A7DE2F32CF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369BED24-D447-9473-441A-57FEB01977B4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F5715D0-29C6-D07E-59A5-BAF795FDE255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65958707-7B76-7B37-604C-C5C3D709AA9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B1F1F804-6E18-49C9-FB16-230ED6E32665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9984D0A1-E70B-EE00-3A26-CFF0C3B0480B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5697B804-0122-E659-D033-86AE99050FB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F7565F9-22E9-3707-E95F-0A2810EA3E4F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27547092-7E9B-9DA3-E904-6F5DA2CE5FA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53FCB24A-A038-2BD9-6D82-082EE450BB6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174D9CA-B37E-7D26-A5B9-B7F8CEC404B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DD47FD3B-B321-761F-B2AC-B23FC39B50D5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C81DCF62-A733-C24B-9C65-9B0E9CFA6D5A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E8DE20EC-48C2-6170-0253-EB55C9ADDC1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7B2F752-A8B8-421B-6110-94543AC1339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BEBC6B83-98B8-81BF-126D-AE888F9A55B8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AC249CA-8901-9B47-3250-4305DF450C1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3E16BEE3-A954-D7FA-D063-41C34957B125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BE307C43-6C62-8916-C0E4-0E4204B0AA5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2A2C9F10-7721-1B21-6083-031168EDD35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C9770B64-9CAF-7AB4-7B23-DBEF5C28D74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41C6FE6C-D0D7-AE35-D4D5-24F83F10952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07C11385-0C90-3965-7D3A-60E54DAAB93D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28AFCEF8-3FE0-D9AF-0311-E7CD9657054D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9431EB88-01CD-25FE-B5BE-ED0C8537B52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86BD1A80-CD9D-1E52-8656-D12C22450493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348A840B-8CF2-1919-79EA-DD697330685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F527F49-977A-570F-E938-B3F40391AD3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ZoneTexte 81">
            <a:extLst>
              <a:ext uri="{FF2B5EF4-FFF2-40B4-BE49-F238E27FC236}">
                <a16:creationId xmlns:a16="http://schemas.microsoft.com/office/drawing/2014/main" id="{50BF30A9-EFA3-F73B-18B6-31707A3282AE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D7576723-09EB-B135-8F96-0E4836DED6A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  <p:sp>
        <p:nvSpPr>
          <p:cNvPr id="84" name="Flèche : courbe vers le bas 83">
            <a:extLst>
              <a:ext uri="{FF2B5EF4-FFF2-40B4-BE49-F238E27FC236}">
                <a16:creationId xmlns:a16="http://schemas.microsoft.com/office/drawing/2014/main" id="{9F777BF3-E020-D367-E109-F31F188AD73E}"/>
              </a:ext>
            </a:extLst>
          </p:cNvPr>
          <p:cNvSpPr/>
          <p:nvPr/>
        </p:nvSpPr>
        <p:spPr>
          <a:xfrm>
            <a:off x="240408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5" name="Flèche : courbe vers le bas 84">
            <a:extLst>
              <a:ext uri="{FF2B5EF4-FFF2-40B4-BE49-F238E27FC236}">
                <a16:creationId xmlns:a16="http://schemas.microsoft.com/office/drawing/2014/main" id="{48707689-A01B-3965-DB16-A517B64DA9F8}"/>
              </a:ext>
            </a:extLst>
          </p:cNvPr>
          <p:cNvSpPr/>
          <p:nvPr/>
        </p:nvSpPr>
        <p:spPr>
          <a:xfrm>
            <a:off x="2796150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6" name="Flèche : courbe vers le bas 85">
            <a:extLst>
              <a:ext uri="{FF2B5EF4-FFF2-40B4-BE49-F238E27FC236}">
                <a16:creationId xmlns:a16="http://schemas.microsoft.com/office/drawing/2014/main" id="{29069FCC-4F85-EA48-1C42-253018B0AD44}"/>
              </a:ext>
            </a:extLst>
          </p:cNvPr>
          <p:cNvSpPr/>
          <p:nvPr/>
        </p:nvSpPr>
        <p:spPr>
          <a:xfrm>
            <a:off x="3234411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7" name="Flèche : courbe vers le bas 86">
            <a:extLst>
              <a:ext uri="{FF2B5EF4-FFF2-40B4-BE49-F238E27FC236}">
                <a16:creationId xmlns:a16="http://schemas.microsoft.com/office/drawing/2014/main" id="{303E0184-91C9-EA7B-02A0-9EE8D57D82ED}"/>
              </a:ext>
            </a:extLst>
          </p:cNvPr>
          <p:cNvSpPr/>
          <p:nvPr/>
        </p:nvSpPr>
        <p:spPr>
          <a:xfrm>
            <a:off x="367924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8" name="Flèche : courbe vers le bas 87">
            <a:extLst>
              <a:ext uri="{FF2B5EF4-FFF2-40B4-BE49-F238E27FC236}">
                <a16:creationId xmlns:a16="http://schemas.microsoft.com/office/drawing/2014/main" id="{4DDFD6B1-1E18-891D-E31A-8FBB4E87CB9D}"/>
              </a:ext>
            </a:extLst>
          </p:cNvPr>
          <p:cNvSpPr/>
          <p:nvPr/>
        </p:nvSpPr>
        <p:spPr>
          <a:xfrm>
            <a:off x="409278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9" name="Flèche : courbe vers le bas 88">
            <a:extLst>
              <a:ext uri="{FF2B5EF4-FFF2-40B4-BE49-F238E27FC236}">
                <a16:creationId xmlns:a16="http://schemas.microsoft.com/office/drawing/2014/main" id="{7A978C93-2595-8BFD-4626-3522670AC0EC}"/>
              </a:ext>
            </a:extLst>
          </p:cNvPr>
          <p:cNvSpPr/>
          <p:nvPr/>
        </p:nvSpPr>
        <p:spPr>
          <a:xfrm>
            <a:off x="451059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0" name="Flèche : courbe vers le bas 89">
            <a:extLst>
              <a:ext uri="{FF2B5EF4-FFF2-40B4-BE49-F238E27FC236}">
                <a16:creationId xmlns:a16="http://schemas.microsoft.com/office/drawing/2014/main" id="{E7D3ED2F-CF11-7F5B-EEE6-80135FD79AB6}"/>
              </a:ext>
            </a:extLst>
          </p:cNvPr>
          <p:cNvSpPr/>
          <p:nvPr/>
        </p:nvSpPr>
        <p:spPr>
          <a:xfrm>
            <a:off x="489670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1" name="Flèche : courbe vers le bas 90">
            <a:extLst>
              <a:ext uri="{FF2B5EF4-FFF2-40B4-BE49-F238E27FC236}">
                <a16:creationId xmlns:a16="http://schemas.microsoft.com/office/drawing/2014/main" id="{1AEBED66-B322-8002-D4B2-BD615F17508B}"/>
              </a:ext>
            </a:extLst>
          </p:cNvPr>
          <p:cNvSpPr/>
          <p:nvPr/>
        </p:nvSpPr>
        <p:spPr>
          <a:xfrm>
            <a:off x="530794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2" name="Flèche : courbe vers le bas 91">
            <a:extLst>
              <a:ext uri="{FF2B5EF4-FFF2-40B4-BE49-F238E27FC236}">
                <a16:creationId xmlns:a16="http://schemas.microsoft.com/office/drawing/2014/main" id="{D8733EE3-34BC-E114-A81E-E3B9A7BF4823}"/>
              </a:ext>
            </a:extLst>
          </p:cNvPr>
          <p:cNvSpPr/>
          <p:nvPr/>
        </p:nvSpPr>
        <p:spPr>
          <a:xfrm>
            <a:off x="5714699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3" name="Flèche : courbe vers le bas 92">
            <a:extLst>
              <a:ext uri="{FF2B5EF4-FFF2-40B4-BE49-F238E27FC236}">
                <a16:creationId xmlns:a16="http://schemas.microsoft.com/office/drawing/2014/main" id="{14940CF0-A362-F47C-7FA0-1CB573B94425}"/>
              </a:ext>
            </a:extLst>
          </p:cNvPr>
          <p:cNvSpPr/>
          <p:nvPr/>
        </p:nvSpPr>
        <p:spPr>
          <a:xfrm>
            <a:off x="6139449" y="3681002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64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125434" y="330452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</p:spTree>
    <p:extLst>
      <p:ext uri="{BB962C8B-B14F-4D97-AF65-F5344CB8AC3E}">
        <p14:creationId xmlns:p14="http://schemas.microsoft.com/office/powerpoint/2010/main" val="3255435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Larme 39">
            <a:extLst>
              <a:ext uri="{FF2B5EF4-FFF2-40B4-BE49-F238E27FC236}">
                <a16:creationId xmlns:a16="http://schemas.microsoft.com/office/drawing/2014/main" id="{0E147660-00D5-439A-589A-FE8D0D24D7BF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4850883" y="3251881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7 170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FA1878F-B016-D8B0-D7FC-0DF23153950B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34FDE21C-2A17-943D-6DAD-966A44C4EB2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</p:spTree>
    <p:extLst>
      <p:ext uri="{BB962C8B-B14F-4D97-AF65-F5344CB8AC3E}">
        <p14:creationId xmlns:p14="http://schemas.microsoft.com/office/powerpoint/2010/main" val="336691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2284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9 600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9 570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041467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9 700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099965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136134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08571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98072" y="3198167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9 570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7CA83C5-977D-7B97-2F08-5CCED3B75685}"/>
              </a:ext>
            </a:extLst>
          </p:cNvPr>
          <p:cNvSpPr txBox="1"/>
          <p:nvPr/>
        </p:nvSpPr>
        <p:spPr>
          <a:xfrm>
            <a:off x="1822842" y="331401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9 600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8373568-FBF1-59AF-BE89-D60A77C5CC21}"/>
              </a:ext>
            </a:extLst>
          </p:cNvPr>
          <p:cNvSpPr txBox="1"/>
          <p:nvPr/>
        </p:nvSpPr>
        <p:spPr>
          <a:xfrm>
            <a:off x="6041467" y="326015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9 700</a:t>
            </a:r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843C63F1-7EC7-2EAB-00E3-6088B762B2ED}"/>
              </a:ext>
            </a:extLst>
          </p:cNvPr>
          <p:cNvSpPr/>
          <p:nvPr/>
        </p:nvSpPr>
        <p:spPr>
          <a:xfrm rot="8191251">
            <a:off x="5099965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6AD4AC9-77E9-7C4E-A278-7013B57A6006}"/>
              </a:ext>
            </a:extLst>
          </p:cNvPr>
          <p:cNvSpPr txBox="1"/>
          <p:nvPr/>
        </p:nvSpPr>
        <p:spPr>
          <a:xfrm>
            <a:off x="5136134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4AD8C67-DA99-183A-AA43-EF4118A9A1FF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9 570</a:t>
            </a:r>
          </a:p>
        </p:txBody>
      </p:sp>
    </p:spTree>
    <p:extLst>
      <p:ext uri="{BB962C8B-B14F-4D97-AF65-F5344CB8AC3E}">
        <p14:creationId xmlns:p14="http://schemas.microsoft.com/office/powerpoint/2010/main" val="315124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lettre indiquant où est placé le nombre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4 070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4 078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AD1F25-1317-9BA2-3709-45DCAC7B7BE7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4 080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25095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5" y="181662"/>
            <a:ext cx="8340663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5688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4 070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4A7E4B21-1B5D-7A69-151C-4A2C36A94501}"/>
              </a:ext>
            </a:extLst>
          </p:cNvPr>
          <p:cNvSpPr/>
          <p:nvPr/>
        </p:nvSpPr>
        <p:spPr>
          <a:xfrm rot="8191251">
            <a:off x="5545834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A00D9CF-BBAD-3205-E895-1BAB212CCDEB}"/>
              </a:ext>
            </a:extLst>
          </p:cNvPr>
          <p:cNvSpPr txBox="1"/>
          <p:nvPr/>
        </p:nvSpPr>
        <p:spPr>
          <a:xfrm>
            <a:off x="5582003" y="326015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6077CBA3-F8AA-FDCA-304C-9DDAE7D264AB}"/>
              </a:ext>
            </a:extLst>
          </p:cNvPr>
          <p:cNvSpPr/>
          <p:nvPr/>
        </p:nvSpPr>
        <p:spPr>
          <a:xfrm rot="8191251">
            <a:off x="834216" y="329470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D49BD1-43F1-ED67-B1E1-9811E7E18FD5}"/>
              </a:ext>
            </a:extLst>
          </p:cNvPr>
          <p:cNvSpPr txBox="1"/>
          <p:nvPr/>
        </p:nvSpPr>
        <p:spPr>
          <a:xfrm>
            <a:off x="870385" y="326122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05CC022-6BD4-FB71-CD32-91623DB9FD45}"/>
              </a:ext>
            </a:extLst>
          </p:cNvPr>
          <p:cNvSpPr txBox="1"/>
          <p:nvPr/>
        </p:nvSpPr>
        <p:spPr>
          <a:xfrm>
            <a:off x="6166970" y="3251881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4 080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5164417" y="3251880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</a:rPr>
              <a:t>4 078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4874D3-88EA-4856-17B4-AE7D2B1C1FEB}"/>
              </a:ext>
            </a:extLst>
          </p:cNvPr>
          <p:cNvSpPr txBox="1"/>
          <p:nvPr/>
        </p:nvSpPr>
        <p:spPr>
          <a:xfrm>
            <a:off x="4059798" y="1396744"/>
            <a:ext cx="1963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4 078</a:t>
            </a:r>
          </a:p>
        </p:txBody>
      </p:sp>
    </p:spTree>
    <p:extLst>
      <p:ext uri="{BB962C8B-B14F-4D97-AF65-F5344CB8AC3E}">
        <p14:creationId xmlns:p14="http://schemas.microsoft.com/office/powerpoint/2010/main" val="111233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189</Words>
  <Application>Microsoft Office PowerPoint</Application>
  <PresentationFormat>Affichage à l'écran (4:3)</PresentationFormat>
  <Paragraphs>89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et trouve comment la droite est graduée.</vt:lpstr>
      <vt:lpstr>La droite est graduée de</vt:lpstr>
      <vt:lpstr>Écris le nombre.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  <vt:lpstr>Écris la lettre indiquant où est placé le nombre :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68</cp:revision>
  <dcterms:created xsi:type="dcterms:W3CDTF">2023-02-07T14:55:57Z</dcterms:created>
  <dcterms:modified xsi:type="dcterms:W3CDTF">2026-07-21T09:01:34Z</dcterms:modified>
</cp:coreProperties>
</file>