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4" r:id="rId3"/>
    <p:sldId id="281" r:id="rId4"/>
    <p:sldId id="282" r:id="rId5"/>
    <p:sldId id="283" r:id="rId6"/>
    <p:sldId id="284" r:id="rId7"/>
    <p:sldId id="285" r:id="rId8"/>
    <p:sldId id="286" r:id="rId9"/>
    <p:sldId id="28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J’utilise mes connaissances en géométrie.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un triangle ABC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doit être rectangle en 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= 8 cm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 = 6 cm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029D59D-AB15-0CFB-9BE1-9C35175A2F35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un triangle ABC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doit être rectangle en 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= 8 cm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 = 6 cm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les milieux</a:t>
            </a: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milieu du segment [AB]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 milieu du segment [AC]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milieu du segment [BC]</a:t>
            </a:r>
          </a:p>
        </p:txBody>
      </p:sp>
      <p:sp>
        <p:nvSpPr>
          <p:cNvPr id="4" name="Triangle rectangle 3">
            <a:extLst>
              <a:ext uri="{FF2B5EF4-FFF2-40B4-BE49-F238E27FC236}">
                <a16:creationId xmlns:a16="http://schemas.microsoft.com/office/drawing/2014/main" id="{D73B54E9-D65C-9A53-3F0F-524587C8CE01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05FE0EC-0FB2-245F-1312-E9505BC2CED5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6" name="Signe de multiplication 5">
              <a:extLst>
                <a:ext uri="{FF2B5EF4-FFF2-40B4-BE49-F238E27FC236}">
                  <a16:creationId xmlns:a16="http://schemas.microsoft.com/office/drawing/2014/main" id="{170A5605-6B1B-015E-D774-C94B34FDA635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4D0E107-78AD-9B6A-3ADC-F59FA91348E8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167EDB82-09F2-2928-E3C0-5A422EC7268D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AD53D171-A628-0214-6076-20AA371BF93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C217F142-33B8-5FD8-FF6A-D781FCB8A309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6951E127-2EA2-197F-A16A-11564212EDA2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AC514E64-3E13-F5DE-F300-8BD28F1342E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93CE969-A61A-3A24-75A5-221A9BAF4216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2193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0BB4EF7B-A8AA-3418-6F7E-BAA12E5D1BC8}"/>
              </a:ext>
            </a:extLst>
          </p:cNvPr>
          <p:cNvSpPr txBox="1"/>
          <p:nvPr/>
        </p:nvSpPr>
        <p:spPr>
          <a:xfrm>
            <a:off x="324835" y="1401646"/>
            <a:ext cx="4026150" cy="2223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les milieux</a:t>
            </a: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milieu du segment [AB]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 milieu du segment [AC]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milieu du segment [BC]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181258E-57B3-03A0-B6DE-1F7D339EA109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5" name="Signe de multiplication 4">
              <a:extLst>
                <a:ext uri="{FF2B5EF4-FFF2-40B4-BE49-F238E27FC236}">
                  <a16:creationId xmlns:a16="http://schemas.microsoft.com/office/drawing/2014/main" id="{3ABB8B42-DC8D-1875-F705-237A275473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75D18C3-615A-D019-847C-2B25B7375131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1B4D595E-FA3F-F714-CB9C-9C0AF7859D27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8" name="Signe de multiplication 7">
              <a:extLst>
                <a:ext uri="{FF2B5EF4-FFF2-40B4-BE49-F238E27FC236}">
                  <a16:creationId xmlns:a16="http://schemas.microsoft.com/office/drawing/2014/main" id="{7C96B19E-2CBE-62C4-7989-14A8BEBF474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2D13FBC-22DE-7936-4EFD-FFFE1D280D1F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C7B257E-4DD3-6EB9-0A6F-1F21341188F7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3E878272-8B28-54A4-C7B7-988C8A8C26E8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8CB712E-3F45-1BB4-60BB-71051DCC0421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84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5" y="1401646"/>
            <a:ext cx="4026150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le quadrilatère ALMN.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constates-tu ?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08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Triangle rectangle 15">
            <a:extLst>
              <a:ext uri="{FF2B5EF4-FFF2-40B4-BE49-F238E27FC236}">
                <a16:creationId xmlns:a16="http://schemas.microsoft.com/office/drawing/2014/main" id="{D465B4C2-5278-F672-E7CB-045ED0E79019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946F28B-DA4B-EF08-DFAD-5B7679AAB133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18D2201E-9001-7F31-EA71-1C5536AFF55A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179C25C-DF1F-FA0E-4C1B-C9EDEE0D1B5C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AD2A204-B713-2B17-3D23-8144612C902E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E0D7FB7-B0D8-05AC-135E-09D325F2B07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5A90718-DC30-351F-ED0E-0448B3D78B83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173D1275-F397-7E03-E77A-11AD2B4DB42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9BC1FBA-7BBD-472D-A237-5534A39A927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384457-9BA6-673B-6833-4FADAF0B24FA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9181258E-57B3-03A0-B6DE-1F7D339EA109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5" name="Signe de multiplication 4">
              <a:extLst>
                <a:ext uri="{FF2B5EF4-FFF2-40B4-BE49-F238E27FC236}">
                  <a16:creationId xmlns:a16="http://schemas.microsoft.com/office/drawing/2014/main" id="{3ABB8B42-DC8D-1875-F705-237A275473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75D18C3-615A-D019-847C-2B25B7375131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1B4D595E-FA3F-F714-CB9C-9C0AF7859D27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8" name="Signe de multiplication 7">
              <a:extLst>
                <a:ext uri="{FF2B5EF4-FFF2-40B4-BE49-F238E27FC236}">
                  <a16:creationId xmlns:a16="http://schemas.microsoft.com/office/drawing/2014/main" id="{7C96B19E-2CBE-62C4-7989-14A8BEBF4743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2D13FBC-22DE-7936-4EFD-FFFE1D280D1F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C7B257E-4DD3-6EB9-0A6F-1F21341188F7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3E878272-8B28-54A4-C7B7-988C8A8C26E8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8CB712E-3F45-1BB4-60BB-71051DCC0421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605285D5-E07C-3027-6FC6-B14EFECA35F7}"/>
              </a:ext>
            </a:extLst>
          </p:cNvPr>
          <p:cNvSpPr txBox="1"/>
          <p:nvPr/>
        </p:nvSpPr>
        <p:spPr>
          <a:xfrm>
            <a:off x="324835" y="1401646"/>
            <a:ext cx="4026150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 le quadrilatère ALMN.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constates-tu ?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C88434-CBE3-B1C9-752C-283BE2D18643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Réalise les consignes sur la feuille blanche.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4" y="1401646"/>
            <a:ext cx="4247165" cy="30457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Identifie les angles de la figure : 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droits avec un carré rouge;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angles aigus en bleu;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obtus en vert.</a:t>
            </a: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DC68F9-5EB8-7AA4-EC6E-EDF099D060DF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792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D230D-8C3F-CDD4-41D0-AA704156950B}"/>
              </a:ext>
            </a:extLst>
          </p:cNvPr>
          <p:cNvSpPr txBox="1"/>
          <p:nvPr/>
        </p:nvSpPr>
        <p:spPr>
          <a:xfrm>
            <a:off x="324834" y="1401646"/>
            <a:ext cx="4133003" cy="31457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Identifie les angles de la figure: 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droits avec un carré rouge;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angles aigus en bleu;</a:t>
            </a:r>
          </a:p>
          <a:p>
            <a:pPr marL="457200" indent="-457200">
              <a:spcAft>
                <a:spcPts val="800"/>
              </a:spcAft>
              <a:buFontTx/>
              <a:buChar char="-"/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angles obtus en vert.</a:t>
            </a:r>
            <a:endParaRPr lang="fr-FR" sz="2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riangle rectangle 14">
            <a:extLst>
              <a:ext uri="{FF2B5EF4-FFF2-40B4-BE49-F238E27FC236}">
                <a16:creationId xmlns:a16="http://schemas.microsoft.com/office/drawing/2014/main" id="{2B00B02B-5BD7-E43F-8899-CB1165DCBC5C}"/>
              </a:ext>
            </a:extLst>
          </p:cNvPr>
          <p:cNvSpPr/>
          <p:nvPr/>
        </p:nvSpPr>
        <p:spPr>
          <a:xfrm>
            <a:off x="5339057" y="2420666"/>
            <a:ext cx="2880000" cy="2160001"/>
          </a:xfrm>
          <a:prstGeom prst="rtTriangl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B0F401-03A3-BB03-BA9C-C8B1B0293B54}"/>
              </a:ext>
            </a:extLst>
          </p:cNvPr>
          <p:cNvGrpSpPr/>
          <p:nvPr/>
        </p:nvGrpSpPr>
        <p:grpSpPr>
          <a:xfrm>
            <a:off x="4973313" y="4259437"/>
            <a:ext cx="489456" cy="431983"/>
            <a:chOff x="1776847" y="2416913"/>
            <a:chExt cx="489456" cy="431983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600976E-543D-0F77-F9D1-76B74E22DCDB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F3EDAADA-F485-3B9C-D687-341030A3473E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94DFEAD-D62D-CC35-7153-9EAB724F1FC1}"/>
              </a:ext>
            </a:extLst>
          </p:cNvPr>
          <p:cNvGrpSpPr/>
          <p:nvPr/>
        </p:nvGrpSpPr>
        <p:grpSpPr>
          <a:xfrm>
            <a:off x="4984317" y="2118555"/>
            <a:ext cx="489456" cy="431983"/>
            <a:chOff x="1776847" y="2416913"/>
            <a:chExt cx="489456" cy="431983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D619E744-0C4A-BBBD-D581-CF0EC90310A2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84137DC-A79F-BF42-D89D-DD39343CE26D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6B93BC7-2EB7-2F6A-3754-98FB3C5EC4AA}"/>
              </a:ext>
            </a:extLst>
          </p:cNvPr>
          <p:cNvGrpSpPr/>
          <p:nvPr/>
        </p:nvGrpSpPr>
        <p:grpSpPr>
          <a:xfrm>
            <a:off x="8084341" y="4213741"/>
            <a:ext cx="500460" cy="484371"/>
            <a:chOff x="2010787" y="2364525"/>
            <a:chExt cx="500460" cy="484371"/>
          </a:xfrm>
        </p:grpSpPr>
        <p:sp>
          <p:nvSpPr>
            <p:cNvPr id="23" name="Signe de multiplication 22">
              <a:extLst>
                <a:ext uri="{FF2B5EF4-FFF2-40B4-BE49-F238E27FC236}">
                  <a16:creationId xmlns:a16="http://schemas.microsoft.com/office/drawing/2014/main" id="{D159FEFE-45C8-5138-8CF1-ED13159ED4A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D639CA9-6C48-8334-0932-6716B46B75ED}"/>
                </a:ext>
              </a:extLst>
            </p:cNvPr>
            <p:cNvSpPr txBox="1"/>
            <p:nvPr/>
          </p:nvSpPr>
          <p:spPr>
            <a:xfrm>
              <a:off x="2211405" y="23645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0088626-1E35-C3A3-3A6E-0B99E3347406}"/>
              </a:ext>
            </a:extLst>
          </p:cNvPr>
          <p:cNvGrpSpPr/>
          <p:nvPr/>
        </p:nvGrpSpPr>
        <p:grpSpPr>
          <a:xfrm>
            <a:off x="4979245" y="3216415"/>
            <a:ext cx="489456" cy="431983"/>
            <a:chOff x="1776847" y="2416913"/>
            <a:chExt cx="489456" cy="431983"/>
          </a:xfrm>
        </p:grpSpPr>
        <p:sp>
          <p:nvSpPr>
            <p:cNvPr id="26" name="Signe de multiplication 25">
              <a:extLst>
                <a:ext uri="{FF2B5EF4-FFF2-40B4-BE49-F238E27FC236}">
                  <a16:creationId xmlns:a16="http://schemas.microsoft.com/office/drawing/2014/main" id="{7B4A114F-6627-B6E5-0974-1127BD472D9F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F797E3F-A155-3522-536D-B0FC9F59936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L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20F100D1-0AD3-975C-9B4A-8435CFEBEC3B}"/>
              </a:ext>
            </a:extLst>
          </p:cNvPr>
          <p:cNvGrpSpPr/>
          <p:nvPr/>
        </p:nvGrpSpPr>
        <p:grpSpPr>
          <a:xfrm>
            <a:off x="6417359" y="4266129"/>
            <a:ext cx="489456" cy="431983"/>
            <a:chOff x="1776847" y="2416913"/>
            <a:chExt cx="489456" cy="431983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5F66AA1E-6526-AD38-B5F1-C2BD77A3F4E8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4D3DD2FF-EDDF-90BD-1E8B-2E8529770AD2}"/>
                </a:ext>
              </a:extLst>
            </p:cNvPr>
            <p:cNvSpPr txBox="1"/>
            <p:nvPr/>
          </p:nvSpPr>
          <p:spPr>
            <a:xfrm>
              <a:off x="1776847" y="241691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M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11BF1EC-4C83-79C8-E24C-F8294E2D111D}"/>
              </a:ext>
            </a:extLst>
          </p:cNvPr>
          <p:cNvGrpSpPr/>
          <p:nvPr/>
        </p:nvGrpSpPr>
        <p:grpSpPr>
          <a:xfrm>
            <a:off x="6660824" y="3125434"/>
            <a:ext cx="434558" cy="512516"/>
            <a:chOff x="2010787" y="2336380"/>
            <a:chExt cx="434558" cy="512516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D07720AD-412E-EA33-ACDC-21E365EA978B}"/>
                </a:ext>
              </a:extLst>
            </p:cNvPr>
            <p:cNvSpPr/>
            <p:nvPr/>
          </p:nvSpPr>
          <p:spPr>
            <a:xfrm rot="1720625"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EB4C285-448D-25BF-76D0-47576D06CFEF}"/>
                </a:ext>
              </a:extLst>
            </p:cNvPr>
            <p:cNvSpPr txBox="1"/>
            <p:nvPr/>
          </p:nvSpPr>
          <p:spPr>
            <a:xfrm>
              <a:off x="2145503" y="2336380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N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AFCCED8-6E31-47BC-F5AA-A7BE4AB9FAE3}"/>
              </a:ext>
            </a:extLst>
          </p:cNvPr>
          <p:cNvSpPr/>
          <p:nvPr/>
        </p:nvSpPr>
        <p:spPr>
          <a:xfrm>
            <a:off x="5339057" y="3522804"/>
            <a:ext cx="1456483" cy="10578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0C0931-473F-189D-F14A-9A3CA6B67E4C}"/>
              </a:ext>
            </a:extLst>
          </p:cNvPr>
          <p:cNvSpPr/>
          <p:nvPr/>
        </p:nvSpPr>
        <p:spPr>
          <a:xfrm>
            <a:off x="5339057" y="4450795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BCD2EF-37EA-D243-D13E-D82D221849BC}"/>
              </a:ext>
            </a:extLst>
          </p:cNvPr>
          <p:cNvSpPr/>
          <p:nvPr/>
        </p:nvSpPr>
        <p:spPr>
          <a:xfrm>
            <a:off x="5344989" y="35297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7159B0-A684-9EC7-3927-71702E1448BD}"/>
              </a:ext>
            </a:extLst>
          </p:cNvPr>
          <p:cNvSpPr/>
          <p:nvPr/>
        </p:nvSpPr>
        <p:spPr>
          <a:xfrm>
            <a:off x="6658186" y="4440595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390DE8-C57D-ECC6-8780-424A859808AC}"/>
              </a:ext>
            </a:extLst>
          </p:cNvPr>
          <p:cNvSpPr/>
          <p:nvPr/>
        </p:nvSpPr>
        <p:spPr>
          <a:xfrm>
            <a:off x="6664118" y="35195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7DF9D9-460F-69B6-F5FA-EE0C64368D4F}"/>
              </a:ext>
            </a:extLst>
          </p:cNvPr>
          <p:cNvSpPr/>
          <p:nvPr/>
        </p:nvSpPr>
        <p:spPr>
          <a:xfrm>
            <a:off x="6805050" y="4444581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EDAC6A-AC4C-E3C4-750D-A05FDE1F98CA}"/>
              </a:ext>
            </a:extLst>
          </p:cNvPr>
          <p:cNvSpPr/>
          <p:nvPr/>
        </p:nvSpPr>
        <p:spPr>
          <a:xfrm>
            <a:off x="5339057" y="3381668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07BC28-120A-0BDA-831D-AFF9EACF105C}"/>
              </a:ext>
            </a:extLst>
          </p:cNvPr>
          <p:cNvSpPr/>
          <p:nvPr/>
        </p:nvSpPr>
        <p:spPr>
          <a:xfrm>
            <a:off x="5344752" y="4450317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C69A4B-3BB8-94F7-61D6-51D06CC9B85F}"/>
              </a:ext>
            </a:extLst>
          </p:cNvPr>
          <p:cNvSpPr/>
          <p:nvPr/>
        </p:nvSpPr>
        <p:spPr>
          <a:xfrm>
            <a:off x="5350684" y="3529312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E3278CA-8F6E-EF9F-6BB7-8411D8A76820}"/>
              </a:ext>
            </a:extLst>
          </p:cNvPr>
          <p:cNvSpPr/>
          <p:nvPr/>
        </p:nvSpPr>
        <p:spPr>
          <a:xfrm>
            <a:off x="6663881" y="4440117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0A2FA-8B80-2CA6-E35D-0663CA43D31C}"/>
              </a:ext>
            </a:extLst>
          </p:cNvPr>
          <p:cNvSpPr/>
          <p:nvPr/>
        </p:nvSpPr>
        <p:spPr>
          <a:xfrm>
            <a:off x="6810745" y="4444103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340BB36-43C5-ED1D-B09E-C235C78CED62}"/>
              </a:ext>
            </a:extLst>
          </p:cNvPr>
          <p:cNvSpPr/>
          <p:nvPr/>
        </p:nvSpPr>
        <p:spPr>
          <a:xfrm>
            <a:off x="5344752" y="3381190"/>
            <a:ext cx="134716" cy="1298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Arc partiel 36">
            <a:extLst>
              <a:ext uri="{FF2B5EF4-FFF2-40B4-BE49-F238E27FC236}">
                <a16:creationId xmlns:a16="http://schemas.microsoft.com/office/drawing/2014/main" id="{BDE1031E-25AA-41BC-097E-D3AFAE143271}"/>
              </a:ext>
            </a:extLst>
          </p:cNvPr>
          <p:cNvSpPr/>
          <p:nvPr/>
        </p:nvSpPr>
        <p:spPr>
          <a:xfrm rot="10800000">
            <a:off x="5043488" y="2183531"/>
            <a:ext cx="600090" cy="509588"/>
          </a:xfrm>
          <a:prstGeom prst="pie">
            <a:avLst>
              <a:gd name="adj1" fmla="val 12915827"/>
              <a:gd name="adj2" fmla="val 1620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8" name="Arc partiel 37">
            <a:extLst>
              <a:ext uri="{FF2B5EF4-FFF2-40B4-BE49-F238E27FC236}">
                <a16:creationId xmlns:a16="http://schemas.microsoft.com/office/drawing/2014/main" id="{C3C7A76C-9A94-FAC4-EA0E-E7BC32E46AB1}"/>
              </a:ext>
            </a:extLst>
          </p:cNvPr>
          <p:cNvSpPr/>
          <p:nvPr/>
        </p:nvSpPr>
        <p:spPr>
          <a:xfrm rot="19467418">
            <a:off x="6479013" y="3259841"/>
            <a:ext cx="600090" cy="509588"/>
          </a:xfrm>
          <a:prstGeom prst="pie">
            <a:avLst>
              <a:gd name="adj1" fmla="val 12915827"/>
              <a:gd name="adj2" fmla="val 1526067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9" name="Arc partiel 38">
            <a:extLst>
              <a:ext uri="{FF2B5EF4-FFF2-40B4-BE49-F238E27FC236}">
                <a16:creationId xmlns:a16="http://schemas.microsoft.com/office/drawing/2014/main" id="{7A5B7277-5FA7-BD68-9DC5-0B67E938CBFA}"/>
              </a:ext>
            </a:extLst>
          </p:cNvPr>
          <p:cNvSpPr/>
          <p:nvPr/>
        </p:nvSpPr>
        <p:spPr>
          <a:xfrm rot="19467418">
            <a:off x="7891872" y="4319658"/>
            <a:ext cx="600090" cy="509588"/>
          </a:xfrm>
          <a:prstGeom prst="pie">
            <a:avLst>
              <a:gd name="adj1" fmla="val 12915827"/>
              <a:gd name="adj2" fmla="val 1526067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0" name="Arc partiel 39">
            <a:extLst>
              <a:ext uri="{FF2B5EF4-FFF2-40B4-BE49-F238E27FC236}">
                <a16:creationId xmlns:a16="http://schemas.microsoft.com/office/drawing/2014/main" id="{5FD3B78B-C178-BE8A-38F8-13DDB71F36D3}"/>
              </a:ext>
            </a:extLst>
          </p:cNvPr>
          <p:cNvSpPr/>
          <p:nvPr/>
        </p:nvSpPr>
        <p:spPr>
          <a:xfrm rot="10800000">
            <a:off x="6505005" y="3270588"/>
            <a:ext cx="600090" cy="509588"/>
          </a:xfrm>
          <a:prstGeom prst="pie">
            <a:avLst>
              <a:gd name="adj1" fmla="val 12915827"/>
              <a:gd name="adj2" fmla="val 1620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254</Words>
  <Application>Microsoft Office PowerPoint</Application>
  <PresentationFormat>Affichage à l'écran (4:3)</PresentationFormat>
  <Paragraphs>74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Réalise les consignes sur la feuille blanche. </vt:lpstr>
      <vt:lpstr>Correction</vt:lpstr>
      <vt:lpstr>Réalise les consignes sur la feuille blanche. </vt:lpstr>
      <vt:lpstr>Correction</vt:lpstr>
      <vt:lpstr>Réalise les consignes sur la feuille blanche. </vt:lpstr>
      <vt:lpstr>Correction</vt:lpstr>
      <vt:lpstr>Réalise les consignes sur la feuille blanche.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59</cp:revision>
  <dcterms:created xsi:type="dcterms:W3CDTF">2023-02-07T14:55:57Z</dcterms:created>
  <dcterms:modified xsi:type="dcterms:W3CDTF">2026-07-13T06:50:29Z</dcterms:modified>
</cp:coreProperties>
</file>