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15" r:id="rId2"/>
    <p:sldId id="321" r:id="rId3"/>
    <p:sldId id="322" r:id="rId4"/>
    <p:sldId id="317" r:id="rId5"/>
    <p:sldId id="318" r:id="rId6"/>
    <p:sldId id="303" r:id="rId7"/>
    <p:sldId id="316" r:id="rId8"/>
    <p:sldId id="323" r:id="rId9"/>
    <p:sldId id="324" r:id="rId10"/>
    <p:sldId id="325" r:id="rId11"/>
    <p:sldId id="326" r:id="rId12"/>
    <p:sldId id="327" r:id="rId13"/>
    <p:sldId id="32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6F84D-0D2D-81B9-17D7-375528D59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77F03C-60CF-DFE9-8EBA-A215CC74EF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42523D64-3B8B-B7EC-8A2A-AEDF010BE314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CB58CC64-7D6A-B5EA-8FED-741734C3276B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EB9DE45-F133-5972-CEE7-587669C41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851EB46B-4DA5-D01B-0EE0-62460C4E6590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dénombrement.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34E319E0-9F44-95E2-29B5-7E23CC8D6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995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3 060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54544" cy="4454662"/>
            <a:chOff x="1810869" y="1335737"/>
            <a:chExt cx="5646082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62008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bg1"/>
                  </a:solidFill>
                </a:rPr>
                <a:t>   500      100   25   10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197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3 060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796610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  500      100   25   10 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7F205A91-3054-C7E2-77ED-4342E95F8D42}"/>
              </a:ext>
            </a:extLst>
          </p:cNvPr>
          <p:cNvGrpSpPr/>
          <p:nvPr/>
        </p:nvGrpSpPr>
        <p:grpSpPr>
          <a:xfrm>
            <a:off x="5993220" y="4337432"/>
            <a:ext cx="639893" cy="646331"/>
            <a:chOff x="3655882" y="4438577"/>
            <a:chExt cx="639893" cy="646331"/>
          </a:xfrm>
        </p:grpSpPr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817C3EBE-2DB1-A827-496C-F9BE1EE0FC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3A96178-B393-EE1A-37D5-7A18122C3136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63C012E2-9567-A46E-1D17-525F6C791272}"/>
              </a:ext>
            </a:extLst>
          </p:cNvPr>
          <p:cNvGrpSpPr/>
          <p:nvPr/>
        </p:nvGrpSpPr>
        <p:grpSpPr>
          <a:xfrm>
            <a:off x="4106303" y="4156389"/>
            <a:ext cx="731113" cy="646331"/>
            <a:chOff x="3639887" y="4438577"/>
            <a:chExt cx="731113" cy="646331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F0400F21-1D8F-EC48-8988-62A7A477C3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15E22622-4375-BF7D-19A2-1F1C6605DB77}"/>
                </a:ext>
              </a:extLst>
            </p:cNvPr>
            <p:cNvSpPr txBox="1"/>
            <p:nvPr/>
          </p:nvSpPr>
          <p:spPr>
            <a:xfrm>
              <a:off x="3639887" y="4438577"/>
              <a:ext cx="731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6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D026BB1-833D-B0B1-6F61-62BCF181BB1D}"/>
              </a:ext>
            </a:extLst>
          </p:cNvPr>
          <p:cNvGrpSpPr/>
          <p:nvPr/>
        </p:nvGrpSpPr>
        <p:grpSpPr>
          <a:xfrm>
            <a:off x="5277272" y="3205255"/>
            <a:ext cx="639893" cy="646331"/>
            <a:chOff x="3655882" y="4438577"/>
            <a:chExt cx="639893" cy="646331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E2927D84-CDFD-D701-7BFC-3E59CC01C46D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3844BF3F-55A7-AD6B-1C33-A35A91434A1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36268677-AD0E-95D8-03AA-E78A7BE47B82}"/>
              </a:ext>
            </a:extLst>
          </p:cNvPr>
          <p:cNvSpPr txBox="1"/>
          <p:nvPr/>
        </p:nvSpPr>
        <p:spPr>
          <a:xfrm>
            <a:off x="2260188" y="1338065"/>
            <a:ext cx="5654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= 6 × 500 + 2 × 25 + 1 × 10 </a:t>
            </a:r>
          </a:p>
        </p:txBody>
      </p:sp>
    </p:spTree>
    <p:extLst>
      <p:ext uri="{BB962C8B-B14F-4D97-AF65-F5344CB8AC3E}">
        <p14:creationId xmlns:p14="http://schemas.microsoft.com/office/powerpoint/2010/main" val="153114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5 475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54544" cy="4454662"/>
            <a:chOff x="1810869" y="1335737"/>
            <a:chExt cx="5646082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62008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bg1"/>
                  </a:solidFill>
                </a:rPr>
                <a:t>   500      100   25   10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634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5 475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796610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  500      100   25   10 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7F205A91-3054-C7E2-77ED-4342E95F8D42}"/>
              </a:ext>
            </a:extLst>
          </p:cNvPr>
          <p:cNvGrpSpPr/>
          <p:nvPr/>
        </p:nvGrpSpPr>
        <p:grpSpPr>
          <a:xfrm>
            <a:off x="5499834" y="4111010"/>
            <a:ext cx="639893" cy="646331"/>
            <a:chOff x="3655882" y="4438577"/>
            <a:chExt cx="639893" cy="646331"/>
          </a:xfrm>
        </p:grpSpPr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817C3EBE-2DB1-A827-496C-F9BE1EE0FC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3A96178-B393-EE1A-37D5-7A18122C3136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63C012E2-9567-A46E-1D17-525F6C791272}"/>
              </a:ext>
            </a:extLst>
          </p:cNvPr>
          <p:cNvGrpSpPr/>
          <p:nvPr/>
        </p:nvGrpSpPr>
        <p:grpSpPr>
          <a:xfrm>
            <a:off x="3912872" y="4156389"/>
            <a:ext cx="972413" cy="646331"/>
            <a:chOff x="3323362" y="4438577"/>
            <a:chExt cx="972413" cy="646331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F0400F21-1D8F-EC48-8988-62A7A477C3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15E22622-4375-BF7D-19A2-1F1C6605DB77}"/>
                </a:ext>
              </a:extLst>
            </p:cNvPr>
            <p:cNvSpPr txBox="1"/>
            <p:nvPr/>
          </p:nvSpPr>
          <p:spPr>
            <a:xfrm>
              <a:off x="3323362" y="4438577"/>
              <a:ext cx="731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D026BB1-833D-B0B1-6F61-62BCF181BB1D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E2927D84-CDFD-D701-7BFC-3E59CC01C46D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3844BF3F-55A7-AD6B-1C33-A35A91434A1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36268677-AD0E-95D8-03AA-E78A7BE47B82}"/>
              </a:ext>
            </a:extLst>
          </p:cNvPr>
          <p:cNvSpPr txBox="1"/>
          <p:nvPr/>
        </p:nvSpPr>
        <p:spPr>
          <a:xfrm>
            <a:off x="2207433" y="1338065"/>
            <a:ext cx="5654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= 10 × 500 + 4 × 100 + 3 × 25 </a:t>
            </a:r>
          </a:p>
        </p:txBody>
      </p:sp>
    </p:spTree>
    <p:extLst>
      <p:ext uri="{BB962C8B-B14F-4D97-AF65-F5344CB8AC3E}">
        <p14:creationId xmlns:p14="http://schemas.microsoft.com/office/powerpoint/2010/main" val="246625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3 156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461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3 156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= 3 × 1 000 + 1 × 100 + 5 × 10 + 6 × 1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6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C9AD31-D980-8D28-0291-2469F2E548EF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52FD9DD1-22E5-C6E7-775B-8977ED2E917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199FFF6-0CCA-744F-91E8-EB5BB7C2805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5DFD4AB-54E2-53FF-63C7-AAE4A8311975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7FD893C5-925C-57DF-BC22-C2C0FDFDFF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7514ED74-277A-434F-AB49-091758D090B2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79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4 305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393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4 305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2207433" y="1338065"/>
            <a:ext cx="5654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= 4 × 1 000 + 3 × 100 + 5 × 1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C9AD31-D980-8D28-0291-2469F2E548EF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52FD9DD1-22E5-C6E7-775B-8977ED2E917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199FFF6-0CCA-744F-91E8-EB5BB7C2805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152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2 150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0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2 150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1184162" y="1338065"/>
            <a:ext cx="7117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= 2 × 1 000 + 1 × 100 + 5 × 10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5499834" y="4111010"/>
            <a:ext cx="639893" cy="646331"/>
            <a:chOff x="3655882" y="4438577"/>
            <a:chExt cx="639893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C9AD31-D980-8D28-0291-2469F2E548EF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52FD9DD1-22E5-C6E7-775B-8977ED2E917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199FFF6-0CCA-744F-91E8-EB5BB7C2805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76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les marques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4 600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796610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1 000     500   25   1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501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4 600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1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796610" y="3535164"/>
              <a:ext cx="3594943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1 000     500   25   1    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7F205A91-3054-C7E2-77ED-4342E95F8D42}"/>
              </a:ext>
            </a:extLst>
          </p:cNvPr>
          <p:cNvGrpSpPr/>
          <p:nvPr/>
        </p:nvGrpSpPr>
        <p:grpSpPr>
          <a:xfrm>
            <a:off x="5499834" y="4111010"/>
            <a:ext cx="639893" cy="646331"/>
            <a:chOff x="3655882" y="4438577"/>
            <a:chExt cx="639893" cy="646331"/>
          </a:xfrm>
        </p:grpSpPr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817C3EBE-2DB1-A827-496C-F9BE1EE0FC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3A96178-B393-EE1A-37D5-7A18122C3136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63C012E2-9567-A46E-1D17-525F6C791272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F0400F21-1D8F-EC48-8988-62A7A477C37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15E22622-4375-BF7D-19A2-1F1C6605DB7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D026BB1-833D-B0B1-6F61-62BCF181BB1D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0" name="Signe de multiplication 19">
              <a:extLst>
                <a:ext uri="{FF2B5EF4-FFF2-40B4-BE49-F238E27FC236}">
                  <a16:creationId xmlns:a16="http://schemas.microsoft.com/office/drawing/2014/main" id="{E2927D84-CDFD-D701-7BFC-3E59CC01C46D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3844BF3F-55A7-AD6B-1C33-A35A91434A1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36268677-AD0E-95D8-03AA-E78A7BE47B82}"/>
              </a:ext>
            </a:extLst>
          </p:cNvPr>
          <p:cNvSpPr txBox="1"/>
          <p:nvPr/>
        </p:nvSpPr>
        <p:spPr>
          <a:xfrm>
            <a:off x="1201747" y="1338065"/>
            <a:ext cx="7117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= 4 × 1 000 + 1 × 500 + 4 × 25 </a:t>
            </a:r>
          </a:p>
        </p:txBody>
      </p:sp>
    </p:spTree>
    <p:extLst>
      <p:ext uri="{BB962C8B-B14F-4D97-AF65-F5344CB8AC3E}">
        <p14:creationId xmlns:p14="http://schemas.microsoft.com/office/powerpoint/2010/main" val="251756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265</Words>
  <Application>Microsoft Office PowerPoint</Application>
  <PresentationFormat>Affichage à l'écran (4:3)</PresentationFormat>
  <Paragraphs>76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Place les marques pour avoir le score indiqué. </vt:lpstr>
      <vt:lpstr>Correction</vt:lpstr>
      <vt:lpstr>Place les marques pour avoir le score indiqué. </vt:lpstr>
      <vt:lpstr>Correction</vt:lpstr>
      <vt:lpstr>Place les marques pour avoir le score indiqué. </vt:lpstr>
      <vt:lpstr>Correction</vt:lpstr>
      <vt:lpstr>Place les marques pour avoir le score indiqué. </vt:lpstr>
      <vt:lpstr>Correction</vt:lpstr>
      <vt:lpstr>Place les marques pour avoir le score indiqué. </vt:lpstr>
      <vt:lpstr>Correction</vt:lpstr>
      <vt:lpstr>Place les marques pour avoir le score indiqué.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66</cp:revision>
  <dcterms:created xsi:type="dcterms:W3CDTF">2023-02-07T14:55:57Z</dcterms:created>
  <dcterms:modified xsi:type="dcterms:W3CDTF">2026-07-21T06:42:29Z</dcterms:modified>
</cp:coreProperties>
</file>