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338" r:id="rId2"/>
    <p:sldId id="304" r:id="rId3"/>
    <p:sldId id="33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FF9933"/>
    <a:srgbClr val="4472C4"/>
    <a:srgbClr val="FF00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>
        <p:scale>
          <a:sx n="50" d="100"/>
          <a:sy n="50" d="100"/>
        </p:scale>
        <p:origin x="19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92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71A58-A8EB-7A52-0643-9CA3EC3E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5DE20B-4BA7-E0F5-9216-B98794849F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E199A3D-3E9F-0EC1-5662-86CC62020DAF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DF0398-60E4-EE78-EAB8-0805EFA50A9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7D96A6A-EC13-170B-10AD-EBE662380BE8}"/>
                </a:ext>
              </a:extLst>
            </p:cNvPr>
            <p:cNvSpPr txBox="1"/>
            <p:nvPr/>
          </p:nvSpPr>
          <p:spPr>
            <a:xfrm>
              <a:off x="2063748" y="3009900"/>
              <a:ext cx="581415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reproduire une figure complexe à main levée.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3E5BBB1-87FB-8EE5-AEED-40BF96D9C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591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>
            <a:extLst>
              <a:ext uri="{FF2B5EF4-FFF2-40B4-BE49-F238E27FC236}">
                <a16:creationId xmlns:a16="http://schemas.microsoft.com/office/drawing/2014/main" id="{2A0EC5E6-4D84-BBC9-F56B-6B3080222630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5451" y="1486442"/>
            <a:ext cx="6229742" cy="491833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Reproduis dans ton cahier la figure suivante, à main levée. 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D92EB62-D83C-91EC-F6B0-EDDAE915850D}"/>
              </a:ext>
            </a:extLst>
          </p:cNvPr>
          <p:cNvCxnSpPr/>
          <p:nvPr/>
        </p:nvCxnSpPr>
        <p:spPr>
          <a:xfrm>
            <a:off x="3743671" y="2897245"/>
            <a:ext cx="14214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0226A95-2D3F-EF7A-5821-439895FB8208}"/>
              </a:ext>
            </a:extLst>
          </p:cNvPr>
          <p:cNvCxnSpPr/>
          <p:nvPr/>
        </p:nvCxnSpPr>
        <p:spPr>
          <a:xfrm>
            <a:off x="2322234" y="3921322"/>
            <a:ext cx="14214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DB9345F-2371-C3A7-31AA-48781A8A0C79}"/>
              </a:ext>
            </a:extLst>
          </p:cNvPr>
          <p:cNvCxnSpPr>
            <a:cxnSpLocks/>
          </p:cNvCxnSpPr>
          <p:nvPr/>
        </p:nvCxnSpPr>
        <p:spPr>
          <a:xfrm>
            <a:off x="2322234" y="4597706"/>
            <a:ext cx="284287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BD872A0A-08E9-C2D9-7937-169738F41DBC}"/>
              </a:ext>
            </a:extLst>
          </p:cNvPr>
          <p:cNvCxnSpPr>
            <a:cxnSpLocks/>
          </p:cNvCxnSpPr>
          <p:nvPr/>
        </p:nvCxnSpPr>
        <p:spPr>
          <a:xfrm>
            <a:off x="3743671" y="2873181"/>
            <a:ext cx="0" cy="103307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340010D4-3E75-B914-92FD-59380E0470AC}"/>
              </a:ext>
            </a:extLst>
          </p:cNvPr>
          <p:cNvCxnSpPr>
            <a:cxnSpLocks/>
          </p:cNvCxnSpPr>
          <p:nvPr/>
        </p:nvCxnSpPr>
        <p:spPr>
          <a:xfrm>
            <a:off x="5165108" y="2897245"/>
            <a:ext cx="0" cy="17068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F677BE5-5CC2-CD76-BA30-76A957711230}"/>
              </a:ext>
            </a:extLst>
          </p:cNvPr>
          <p:cNvCxnSpPr>
            <a:cxnSpLocks/>
          </p:cNvCxnSpPr>
          <p:nvPr/>
        </p:nvCxnSpPr>
        <p:spPr>
          <a:xfrm>
            <a:off x="2344011" y="3924437"/>
            <a:ext cx="0" cy="65557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re 1">
            <a:extLst>
              <a:ext uri="{FF2B5EF4-FFF2-40B4-BE49-F238E27FC236}">
                <a16:creationId xmlns:a16="http://schemas.microsoft.com/office/drawing/2014/main" id="{A45E0ADE-D4F0-78FF-B90E-40D7501AF9C2}"/>
              </a:ext>
            </a:extLst>
          </p:cNvPr>
          <p:cNvSpPr txBox="1">
            <a:spLocks/>
          </p:cNvSpPr>
          <p:nvPr/>
        </p:nvSpPr>
        <p:spPr>
          <a:xfrm>
            <a:off x="1305451" y="5384775"/>
            <a:ext cx="6533094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00B0F0"/>
                </a:solidFill>
              </a:rPr>
              <a:t>Quel est le périmètre de la figure ? </a:t>
            </a:r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>
            <a:extLst>
              <a:ext uri="{FF2B5EF4-FFF2-40B4-BE49-F238E27FC236}">
                <a16:creationId xmlns:a16="http://schemas.microsoft.com/office/drawing/2014/main" id="{2A0EC5E6-4D84-BBC9-F56B-6B3080222630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5451" y="1486442"/>
            <a:ext cx="6229742" cy="491833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Reproduis dans ton cahier la figure suivante, à main levée. </a:t>
            </a: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A45E0ADE-D4F0-78FF-B90E-40D7501AF9C2}"/>
              </a:ext>
            </a:extLst>
          </p:cNvPr>
          <p:cNvSpPr txBox="1">
            <a:spLocks/>
          </p:cNvSpPr>
          <p:nvPr/>
        </p:nvSpPr>
        <p:spPr>
          <a:xfrm>
            <a:off x="1305451" y="5384775"/>
            <a:ext cx="6533097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00B0F0"/>
                </a:solidFill>
              </a:rPr>
              <a:t>Quel est le périmètre de la figure ?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B11A47D-C06C-FFA4-07E5-1858768DC8C8}"/>
              </a:ext>
            </a:extLst>
          </p:cNvPr>
          <p:cNvSpPr txBox="1"/>
          <p:nvPr/>
        </p:nvSpPr>
        <p:spPr>
          <a:xfrm>
            <a:off x="1934888" y="4013761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171CD84-CF25-7DA7-886E-5A612E37BC15}"/>
              </a:ext>
            </a:extLst>
          </p:cNvPr>
          <p:cNvSpPr txBox="1"/>
          <p:nvPr/>
        </p:nvSpPr>
        <p:spPr>
          <a:xfrm>
            <a:off x="2839279" y="3506555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7F9D04F-B4FF-BC8B-E133-7644A6548F68}"/>
              </a:ext>
            </a:extLst>
          </p:cNvPr>
          <p:cNvSpPr txBox="1"/>
          <p:nvPr/>
        </p:nvSpPr>
        <p:spPr>
          <a:xfrm>
            <a:off x="3384585" y="3092614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6D76D5D-3808-AC9C-324C-6C154CB4B3D4}"/>
              </a:ext>
            </a:extLst>
          </p:cNvPr>
          <p:cNvSpPr txBox="1"/>
          <p:nvPr/>
        </p:nvSpPr>
        <p:spPr>
          <a:xfrm>
            <a:off x="4294870" y="2332599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B26FB2A-F21F-E8C2-9E8E-2F86EB3F8C6E}"/>
              </a:ext>
            </a:extLst>
          </p:cNvPr>
          <p:cNvSpPr txBox="1"/>
          <p:nvPr/>
        </p:nvSpPr>
        <p:spPr>
          <a:xfrm>
            <a:off x="5163713" y="3532749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EBB2540-645C-C2D1-35E8-22357C21BDD2}"/>
              </a:ext>
            </a:extLst>
          </p:cNvPr>
          <p:cNvSpPr txBox="1"/>
          <p:nvPr/>
        </p:nvSpPr>
        <p:spPr>
          <a:xfrm>
            <a:off x="3578258" y="4650506"/>
            <a:ext cx="38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6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9B40412-B838-261A-26B3-2C5AB0F44395}"/>
              </a:ext>
            </a:extLst>
          </p:cNvPr>
          <p:cNvSpPr txBox="1"/>
          <p:nvPr/>
        </p:nvSpPr>
        <p:spPr>
          <a:xfrm>
            <a:off x="1713224" y="5918149"/>
            <a:ext cx="573035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2 + 3 + 3 + 3 + 5 + 6 = 22 carreaux  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7CCDD56F-FF3B-338B-5A74-9620798FCD9B}"/>
              </a:ext>
            </a:extLst>
          </p:cNvPr>
          <p:cNvCxnSpPr/>
          <p:nvPr/>
        </p:nvCxnSpPr>
        <p:spPr>
          <a:xfrm>
            <a:off x="3743671" y="2897245"/>
            <a:ext cx="14214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49936898-684F-B823-758B-76EA6AB6CA21}"/>
              </a:ext>
            </a:extLst>
          </p:cNvPr>
          <p:cNvCxnSpPr/>
          <p:nvPr/>
        </p:nvCxnSpPr>
        <p:spPr>
          <a:xfrm>
            <a:off x="2322234" y="3921322"/>
            <a:ext cx="14214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BCAFDA9C-CB09-FBD6-5DE6-68405B78A1EE}"/>
              </a:ext>
            </a:extLst>
          </p:cNvPr>
          <p:cNvCxnSpPr>
            <a:cxnSpLocks/>
          </p:cNvCxnSpPr>
          <p:nvPr/>
        </p:nvCxnSpPr>
        <p:spPr>
          <a:xfrm>
            <a:off x="2322234" y="4597706"/>
            <a:ext cx="284287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4B0E6C6D-DF36-3599-FF51-8EE6EF265901}"/>
              </a:ext>
            </a:extLst>
          </p:cNvPr>
          <p:cNvCxnSpPr>
            <a:cxnSpLocks/>
          </p:cNvCxnSpPr>
          <p:nvPr/>
        </p:nvCxnSpPr>
        <p:spPr>
          <a:xfrm>
            <a:off x="3743671" y="2873181"/>
            <a:ext cx="0" cy="103307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F549AE2A-53EF-E8A7-B243-8AD5FC21AAAB}"/>
              </a:ext>
            </a:extLst>
          </p:cNvPr>
          <p:cNvCxnSpPr>
            <a:cxnSpLocks/>
          </p:cNvCxnSpPr>
          <p:nvPr/>
        </p:nvCxnSpPr>
        <p:spPr>
          <a:xfrm>
            <a:off x="5165108" y="2897245"/>
            <a:ext cx="0" cy="17068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F92BE901-5E27-EE2E-DB39-50B507484490}"/>
              </a:ext>
            </a:extLst>
          </p:cNvPr>
          <p:cNvCxnSpPr>
            <a:cxnSpLocks/>
          </p:cNvCxnSpPr>
          <p:nvPr/>
        </p:nvCxnSpPr>
        <p:spPr>
          <a:xfrm>
            <a:off x="2344011" y="3924437"/>
            <a:ext cx="0" cy="65557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930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  <p:bldP spid="11" grpId="0"/>
      <p:bldP spid="12" grpId="0"/>
      <p:bldP spid="13" grpId="0"/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</TotalTime>
  <Words>70</Words>
  <Application>Microsoft Office PowerPoint</Application>
  <PresentationFormat>Affichage à l'écran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Reproduis dans ton cahier la figure suivante, à main levée. </vt:lpstr>
      <vt:lpstr>Reproduis dans ton cahier la figure suivante, à main levée.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79</cp:revision>
  <dcterms:created xsi:type="dcterms:W3CDTF">2023-02-07T14:55:57Z</dcterms:created>
  <dcterms:modified xsi:type="dcterms:W3CDTF">2026-07-21T07:26:51Z</dcterms:modified>
</cp:coreProperties>
</file>