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9" r:id="rId10"/>
    <p:sldId id="332" r:id="rId11"/>
    <p:sldId id="333" r:id="rId12"/>
    <p:sldId id="330" r:id="rId13"/>
    <p:sldId id="33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19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6F84D-0D2D-81B9-17D7-375528D5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7F03C-60CF-DFE9-8EBA-A215CC74E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42523D64-3B8B-B7EC-8A2A-AEDF010BE314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B58CC64-7D6A-B5EA-8FED-741734C3276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B9DE45-F133-5972-CEE7-587669C41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51EB46B-4DA5-D01B-0EE0-62460C4E659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4E319E0-9F44-95E2-29B5-7E23CC8D6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9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… × 500 + … × 250 + … × 25 </a:t>
            </a:r>
          </a:p>
        </p:txBody>
      </p:sp>
    </p:spTree>
    <p:extLst>
      <p:ext uri="{BB962C8B-B14F-4D97-AF65-F5344CB8AC3E}">
        <p14:creationId xmlns:p14="http://schemas.microsoft.com/office/powerpoint/2010/main" val="20284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b="1" dirty="0">
                <a:solidFill>
                  <a:srgbClr val="FF0000"/>
                </a:solidFill>
              </a:rPr>
              <a:t>4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500 + </a:t>
            </a:r>
            <a:r>
              <a:rPr lang="fr-FR" sz="3200" b="1" dirty="0">
                <a:solidFill>
                  <a:srgbClr val="FF0000"/>
                </a:solidFill>
              </a:rPr>
              <a:t>1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250 + </a:t>
            </a:r>
            <a:r>
              <a:rPr lang="fr-FR" sz="3200" b="1" dirty="0">
                <a:solidFill>
                  <a:srgbClr val="FF0000"/>
                </a:solidFill>
              </a:rPr>
              <a:t>2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 </a:t>
            </a:r>
          </a:p>
        </p:txBody>
      </p:sp>
    </p:spTree>
    <p:extLst>
      <p:ext uri="{BB962C8B-B14F-4D97-AF65-F5344CB8AC3E}">
        <p14:creationId xmlns:p14="http://schemas.microsoft.com/office/powerpoint/2010/main" val="20912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3918898" y="4156389"/>
            <a:ext cx="843293" cy="646331"/>
            <a:chOff x="3452482" y="4438577"/>
            <a:chExt cx="8432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452482" y="4438577"/>
              <a:ext cx="6591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10 × 500 + … × 250 + … × 25 </a:t>
            </a:r>
          </a:p>
        </p:txBody>
      </p:sp>
    </p:spTree>
    <p:extLst>
      <p:ext uri="{BB962C8B-B14F-4D97-AF65-F5344CB8AC3E}">
        <p14:creationId xmlns:p14="http://schemas.microsoft.com/office/powerpoint/2010/main" val="10847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3930908" y="4156389"/>
            <a:ext cx="907483" cy="646331"/>
            <a:chOff x="3388292" y="4438577"/>
            <a:chExt cx="90748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388292" y="4438577"/>
              <a:ext cx="666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dirty="0">
                <a:solidFill>
                  <a:schemeClr val="accent5">
                    <a:lumMod val="50000"/>
                  </a:schemeClr>
                </a:solidFill>
              </a:rPr>
              <a:t>10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500 + </a:t>
            </a:r>
            <a:r>
              <a:rPr lang="fr-FR" sz="3200" b="1" dirty="0">
                <a:solidFill>
                  <a:srgbClr val="FF0000"/>
                </a:solidFill>
              </a:rPr>
              <a:t>4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250 + </a:t>
            </a:r>
            <a:r>
              <a:rPr lang="fr-FR" sz="3200" b="1" dirty="0">
                <a:solidFill>
                  <a:srgbClr val="FF0000"/>
                </a:solidFill>
              </a:rPr>
              <a:t>3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 </a:t>
            </a:r>
          </a:p>
        </p:txBody>
      </p:sp>
    </p:spTree>
    <p:extLst>
      <p:ext uri="{BB962C8B-B14F-4D97-AF65-F5344CB8AC3E}">
        <p14:creationId xmlns:p14="http://schemas.microsoft.com/office/powerpoint/2010/main" val="255813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2 × 1 000 + … × 100 + … × 10 + 5 × 1 </a:t>
            </a:r>
          </a:p>
        </p:txBody>
      </p:sp>
    </p:spTree>
    <p:extLst>
      <p:ext uri="{BB962C8B-B14F-4D97-AF65-F5344CB8AC3E}">
        <p14:creationId xmlns:p14="http://schemas.microsoft.com/office/powerpoint/2010/main" val="6446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2 × 1 000 + </a:t>
            </a:r>
            <a:r>
              <a:rPr lang="fr-FR" sz="3200" b="1" dirty="0">
                <a:solidFill>
                  <a:srgbClr val="FF0000"/>
                </a:solidFill>
              </a:rPr>
              <a:t>4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100 + </a:t>
            </a:r>
            <a:r>
              <a:rPr lang="fr-FR" sz="3200" b="1" dirty="0">
                <a:solidFill>
                  <a:srgbClr val="FF0000"/>
                </a:solidFill>
              </a:rPr>
              <a:t>7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10 + 5 × 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4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7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 × 1 000 + … × 100 + … × 10 + 3 × 1 </a:t>
            </a:r>
          </a:p>
        </p:txBody>
      </p:sp>
    </p:spTree>
    <p:extLst>
      <p:ext uri="{BB962C8B-B14F-4D97-AF65-F5344CB8AC3E}">
        <p14:creationId xmlns:p14="http://schemas.microsoft.com/office/powerpoint/2010/main" val="78333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 × 1 000 + </a:t>
            </a:r>
            <a:r>
              <a:rPr lang="fr-FR" sz="3200" b="1" dirty="0">
                <a:solidFill>
                  <a:srgbClr val="FF0000"/>
                </a:solidFill>
              </a:rPr>
              <a:t>8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100 + </a:t>
            </a:r>
            <a:r>
              <a:rPr lang="fr-FR" sz="3200" b="1" dirty="0">
                <a:solidFill>
                  <a:srgbClr val="FF0000"/>
                </a:solidFill>
              </a:rPr>
              <a:t>2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10 + 3 × 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2C9AD31-D980-8D28-0291-2469F2E548EF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52FD9DD1-22E5-C6E7-775B-8977ED2E917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199FFF6-0CCA-744F-91E8-EB5BB7C2805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8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588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 × 1 000 + … × 10 + 8 × 1 </a:t>
            </a:r>
          </a:p>
        </p:txBody>
      </p:sp>
    </p:spTree>
    <p:extLst>
      <p:ext uri="{BB962C8B-B14F-4D97-AF65-F5344CB8AC3E}">
        <p14:creationId xmlns:p14="http://schemas.microsoft.com/office/powerpoint/2010/main" val="32769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7A86D719-783B-2FC2-9554-20E0C4144277}"/>
              </a:ext>
            </a:extLst>
          </p:cNvPr>
          <p:cNvGrpSpPr/>
          <p:nvPr/>
        </p:nvGrpSpPr>
        <p:grpSpPr>
          <a:xfrm>
            <a:off x="2207434" y="2062000"/>
            <a:ext cx="4501789" cy="4454662"/>
            <a:chOff x="1810869" y="1335737"/>
            <a:chExt cx="5580684" cy="552226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9B701889-9F65-5001-42FB-93C3F6C0259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A16B53C-D960-3BA9-FF7B-D963CFDD6EF9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41DDC203-4706-E916-F76E-62745BB4C62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8" name="Ellipse 7">
                  <a:extLst>
                    <a:ext uri="{FF2B5EF4-FFF2-40B4-BE49-F238E27FC236}">
                      <a16:creationId xmlns:a16="http://schemas.microsoft.com/office/drawing/2014/main" id="{4F5E94A0-34D0-9A30-DE25-D4516ADE848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E9168F3F-6BC0-9E54-F72D-DF1DCA2BFF80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4" name="Ellipse 13">
                  <a:extLst>
                    <a:ext uri="{FF2B5EF4-FFF2-40B4-BE49-F238E27FC236}">
                      <a16:creationId xmlns:a16="http://schemas.microsoft.com/office/drawing/2014/main" id="{9D1ACDF3-E3F4-5C4C-0D24-DF5603EC635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490561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BA9150-AE4F-643C-A1CB-A6E9E518F1B8}"/>
              </a:ext>
            </a:extLst>
          </p:cNvPr>
          <p:cNvSpPr txBox="1"/>
          <p:nvPr/>
        </p:nvSpPr>
        <p:spPr>
          <a:xfrm>
            <a:off x="2228472" y="1327874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 × 1 000 + </a:t>
            </a:r>
            <a:r>
              <a:rPr lang="fr-FR" sz="3200" b="1" dirty="0">
                <a:solidFill>
                  <a:srgbClr val="FF0000"/>
                </a:solidFill>
              </a:rPr>
              <a:t>10</a:t>
            </a:r>
            <a:r>
              <a:rPr lang="fr-FR" sz="3200" dirty="0">
                <a:solidFill>
                  <a:srgbClr val="002060"/>
                </a:solidFill>
              </a:rPr>
              <a:t> × 10 + 8 × 1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8B0B70-D5FB-A696-85F1-4526B1586B6E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1720C2A-5040-D8F8-F8B0-BB9E04BF25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B0D7589-1FC4-7252-4663-9E111A223843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4367F61-8979-CBFF-9499-7AFF30A414CC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6B97BF2F-5A0D-E803-7696-2CFDB853DFF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493A760-ADE8-C555-C59C-87BD61E325F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5DFD4AB-54E2-53FF-63C7-AAE4A8311975}"/>
              </a:ext>
            </a:extLst>
          </p:cNvPr>
          <p:cNvGrpSpPr/>
          <p:nvPr/>
        </p:nvGrpSpPr>
        <p:grpSpPr>
          <a:xfrm>
            <a:off x="5007893" y="4858189"/>
            <a:ext cx="822890" cy="646331"/>
            <a:chOff x="3472885" y="4440040"/>
            <a:chExt cx="822890" cy="64633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7FD893C5-925C-57DF-BC22-C2C0FDFDFF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514ED74-277A-434F-AB49-091758D090B2}"/>
                </a:ext>
              </a:extLst>
            </p:cNvPr>
            <p:cNvSpPr txBox="1"/>
            <p:nvPr/>
          </p:nvSpPr>
          <p:spPr>
            <a:xfrm>
              <a:off x="3472885" y="4440040"/>
              <a:ext cx="6997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/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0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88877" cy="4454662"/>
            <a:chOff x="1810869" y="1335737"/>
            <a:chExt cx="5812610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105761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 × 500+ … × 250 + … × 100 + … × 25 </a:t>
            </a:r>
          </a:p>
        </p:txBody>
      </p:sp>
    </p:spTree>
    <p:extLst>
      <p:ext uri="{BB962C8B-B14F-4D97-AF65-F5344CB8AC3E}">
        <p14:creationId xmlns:p14="http://schemas.microsoft.com/office/powerpoint/2010/main" val="163135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30" y="429325"/>
            <a:ext cx="8387313" cy="429085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744543" y="1345609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EF3F45E-2931-6F59-71D8-F94FFCDD818F}"/>
              </a:ext>
            </a:extLst>
          </p:cNvPr>
          <p:cNvGrpSpPr/>
          <p:nvPr/>
        </p:nvGrpSpPr>
        <p:grpSpPr>
          <a:xfrm>
            <a:off x="2207434" y="2062000"/>
            <a:ext cx="4612677" cy="4454662"/>
            <a:chOff x="1810869" y="1335737"/>
            <a:chExt cx="5718148" cy="5522262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A133E119-99C7-2FE8-C982-03BA02F5012B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67474FD-A590-9635-84D3-A83346156E3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5CB9EBCB-8C42-A4C0-6763-A48CA49B3D3B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57772D9B-08C7-51DD-1BC4-B1FC4A5E06D3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560A6FCE-CBBC-0618-C1E8-2C7250007F6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1700ACC4-CE83-29F4-B9F2-3DC2CBE1B29A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5F4578C-0BB5-063B-8D35-05A2FAD801A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500      250  100  25    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6C4406BB-5102-9A04-D6BC-0BA37D7FA476}"/>
              </a:ext>
            </a:extLst>
          </p:cNvPr>
          <p:cNvGrpSpPr/>
          <p:nvPr/>
        </p:nvGrpSpPr>
        <p:grpSpPr>
          <a:xfrm>
            <a:off x="6057167" y="4209131"/>
            <a:ext cx="597888" cy="646331"/>
            <a:chOff x="3697887" y="4363840"/>
            <a:chExt cx="597888" cy="646331"/>
          </a:xfrm>
        </p:grpSpPr>
        <p:sp>
          <p:nvSpPr>
            <p:cNvPr id="22" name="Signe de multiplication 21">
              <a:extLst>
                <a:ext uri="{FF2B5EF4-FFF2-40B4-BE49-F238E27FC236}">
                  <a16:creationId xmlns:a16="http://schemas.microsoft.com/office/drawing/2014/main" id="{BD6824D6-A3BC-C77F-0556-86DFE1EB321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B025CFB-F5B0-20D4-9B79-1BB2EF4F860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0E1EE25-0712-CE18-3F5C-8DE9C29A36B1}"/>
              </a:ext>
            </a:extLst>
          </p:cNvPr>
          <p:cNvGrpSpPr/>
          <p:nvPr/>
        </p:nvGrpSpPr>
        <p:grpSpPr>
          <a:xfrm>
            <a:off x="4122298" y="4156389"/>
            <a:ext cx="639893" cy="646331"/>
            <a:chOff x="3655882" y="4438577"/>
            <a:chExt cx="639893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0F5D3FCD-D5CB-5E6A-3989-9062C6D7D96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A92873-02E2-F579-53BA-7370215B4DE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1E21697-FB76-3058-C29B-8944B6379E60}"/>
              </a:ext>
            </a:extLst>
          </p:cNvPr>
          <p:cNvGrpSpPr/>
          <p:nvPr/>
        </p:nvGrpSpPr>
        <p:grpSpPr>
          <a:xfrm>
            <a:off x="4572000" y="32449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BF51DAEE-0248-DEDA-C02B-642F830DB1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244929A5-E9A6-BBFB-786A-BDC1C2AC1A7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070DDB8-EFB8-E944-CA0C-11A8DC74B9B4}"/>
              </a:ext>
            </a:extLst>
          </p:cNvPr>
          <p:cNvGrpSpPr/>
          <p:nvPr/>
        </p:nvGrpSpPr>
        <p:grpSpPr>
          <a:xfrm>
            <a:off x="5232895" y="4781989"/>
            <a:ext cx="597888" cy="646331"/>
            <a:chOff x="3697887" y="4363840"/>
            <a:chExt cx="597888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696C59A4-39AE-F4C8-7D65-C95C5A2FA08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EAA25C8A-6BA6-CC69-0508-063033618A4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BB7CE5E9-805E-3119-8086-1AD83E637CBA}"/>
              </a:ext>
            </a:extLst>
          </p:cNvPr>
          <p:cNvSpPr txBox="1"/>
          <p:nvPr/>
        </p:nvSpPr>
        <p:spPr>
          <a:xfrm>
            <a:off x="2207433" y="1338065"/>
            <a:ext cx="658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 × 500 + </a:t>
            </a:r>
            <a:r>
              <a:rPr lang="fr-FR" sz="3200" b="1" dirty="0">
                <a:solidFill>
                  <a:srgbClr val="FF0000"/>
                </a:solidFill>
              </a:rPr>
              <a:t>1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250 + </a:t>
            </a:r>
            <a:r>
              <a:rPr lang="fr-FR" sz="3200" b="1" dirty="0">
                <a:solidFill>
                  <a:srgbClr val="FF0000"/>
                </a:solidFill>
              </a:rPr>
              <a:t>1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100 + </a:t>
            </a:r>
            <a:r>
              <a:rPr lang="fr-FR" sz="3200" b="1" dirty="0">
                <a:solidFill>
                  <a:srgbClr val="FF0000"/>
                </a:solidFill>
              </a:rPr>
              <a:t>1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 25 </a:t>
            </a:r>
          </a:p>
        </p:txBody>
      </p:sp>
    </p:spTree>
    <p:extLst>
      <p:ext uri="{BB962C8B-B14F-4D97-AF65-F5344CB8AC3E}">
        <p14:creationId xmlns:p14="http://schemas.microsoft.com/office/powerpoint/2010/main" val="29890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368</Words>
  <Application>Microsoft Office PowerPoint</Application>
  <PresentationFormat>Affichage à l'écran (4:3)</PresentationFormat>
  <Paragraphs>105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  <vt:lpstr>Complète pour avoir le score indiqué.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74</cp:revision>
  <dcterms:created xsi:type="dcterms:W3CDTF">2023-02-07T14:55:57Z</dcterms:created>
  <dcterms:modified xsi:type="dcterms:W3CDTF">2026-07-21T06:52:01Z</dcterms:modified>
</cp:coreProperties>
</file>