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19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535F4C-279D-C79C-C342-CB0BF52D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48C27C-AF3F-DA45-BEE3-14B746F43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3020B40-D77F-F52B-6398-D183F3DFECC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6235E4F-16FB-CBEA-036C-4960E5C7740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19016A7-C532-8D7F-C32C-EB9B454D81A1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compare </a:t>
              </a:r>
              <a:r>
                <a:rPr lang="fr-FR" sz="3200" b="1">
                  <a:solidFill>
                    <a:schemeClr val="bg1"/>
                  </a:solidFill>
                </a:rPr>
                <a:t>des nombres.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A4B619D-B853-18FE-77D5-0816FB0AE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683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707808" y="1640285"/>
            <a:ext cx="8886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7M 1C 3U . . . 7M 3D 1U</a:t>
            </a:r>
          </a:p>
        </p:txBody>
      </p:sp>
    </p:spTree>
    <p:extLst>
      <p:ext uri="{BB962C8B-B14F-4D97-AF65-F5344CB8AC3E}">
        <p14:creationId xmlns:p14="http://schemas.microsoft.com/office/powerpoint/2010/main" val="3565109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B000253-7EFF-FCB6-4FF4-7185E823FEAF}"/>
              </a:ext>
            </a:extLst>
          </p:cNvPr>
          <p:cNvSpPr txBox="1"/>
          <p:nvPr/>
        </p:nvSpPr>
        <p:spPr>
          <a:xfrm>
            <a:off x="1603494" y="2812065"/>
            <a:ext cx="6215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7 103              7 031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86E4898-BB04-0A45-74F5-CE08E1788B27}"/>
              </a:ext>
            </a:extLst>
          </p:cNvPr>
          <p:cNvSpPr txBox="1"/>
          <p:nvPr/>
        </p:nvSpPr>
        <p:spPr>
          <a:xfrm>
            <a:off x="707808" y="1640285"/>
            <a:ext cx="8886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7M 1C 3U . . . 7M 3D 1U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04475" y="1424841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17923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004206" y="1733530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85C . . .  990D</a:t>
            </a:r>
          </a:p>
        </p:txBody>
      </p:sp>
    </p:spTree>
    <p:extLst>
      <p:ext uri="{BB962C8B-B14F-4D97-AF65-F5344CB8AC3E}">
        <p14:creationId xmlns:p14="http://schemas.microsoft.com/office/powerpoint/2010/main" val="463412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0DA5837-F241-BBB9-5085-A2EDB026E367}"/>
              </a:ext>
            </a:extLst>
          </p:cNvPr>
          <p:cNvSpPr txBox="1"/>
          <p:nvPr/>
        </p:nvSpPr>
        <p:spPr>
          <a:xfrm>
            <a:off x="1570091" y="2734366"/>
            <a:ext cx="6628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8 500         9 900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645BC76-04A0-1F04-FAB5-41948AB1EFB9}"/>
              </a:ext>
            </a:extLst>
          </p:cNvPr>
          <p:cNvSpPr txBox="1"/>
          <p:nvPr/>
        </p:nvSpPr>
        <p:spPr>
          <a:xfrm>
            <a:off x="2004206" y="1733530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85C . . .  990D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 rot="10800000">
            <a:off x="3404817" y="1631831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2888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7953D-14DB-A360-73BC-3BABF80D0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FE8F2A-510E-7A5F-972B-E1F60F6F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7A68C8-8B34-0D3E-7614-A8A45EE00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3898416-68C5-6A21-E5C1-BE62182F2181}"/>
              </a:ext>
            </a:extLst>
          </p:cNvPr>
          <p:cNvSpPr txBox="1"/>
          <p:nvPr/>
        </p:nvSpPr>
        <p:spPr>
          <a:xfrm>
            <a:off x="148441" y="1881151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4M 1D  . . . 40C 10U</a:t>
            </a:r>
          </a:p>
        </p:txBody>
      </p:sp>
    </p:spTree>
    <p:extLst>
      <p:ext uri="{BB962C8B-B14F-4D97-AF65-F5344CB8AC3E}">
        <p14:creationId xmlns:p14="http://schemas.microsoft.com/office/powerpoint/2010/main" val="3605231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3203-7DDA-1E2A-4E65-B7122A853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3D39B1-D027-CC98-FB53-9900B5AB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B3C806-7AD4-CAC2-B546-DE65338FEC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A1000B-EB79-2F5A-A56B-9D2608EF7FD8}"/>
              </a:ext>
            </a:extLst>
          </p:cNvPr>
          <p:cNvSpPr txBox="1"/>
          <p:nvPr/>
        </p:nvSpPr>
        <p:spPr>
          <a:xfrm>
            <a:off x="1829545" y="3169987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4 010         4 010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38A6C75-B137-FD57-9840-B04A27098ABB}"/>
              </a:ext>
            </a:extLst>
          </p:cNvPr>
          <p:cNvSpPr txBox="1"/>
          <p:nvPr/>
        </p:nvSpPr>
        <p:spPr>
          <a:xfrm>
            <a:off x="148441" y="1881151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4M 1D  . . . 40C 10U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07D712-7B1A-D788-796D-A7ED502C05AD}"/>
              </a:ext>
            </a:extLst>
          </p:cNvPr>
          <p:cNvSpPr txBox="1"/>
          <p:nvPr/>
        </p:nvSpPr>
        <p:spPr>
          <a:xfrm>
            <a:off x="3656718" y="1609953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1529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E143C-A7D7-E75B-6992-5DC8A6E46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4E670-683C-9D33-4B6A-05D3841A8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08CB23-A0D9-711C-3C9E-57B344DCA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F62FE4C-944C-CBCA-7EE7-B286226E85F2}"/>
              </a:ext>
            </a:extLst>
          </p:cNvPr>
          <p:cNvSpPr txBox="1"/>
          <p:nvPr/>
        </p:nvSpPr>
        <p:spPr>
          <a:xfrm>
            <a:off x="148441" y="1823166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15C 8U . . . 50D 9U</a:t>
            </a:r>
          </a:p>
        </p:txBody>
      </p:sp>
    </p:spTree>
    <p:extLst>
      <p:ext uri="{BB962C8B-B14F-4D97-AF65-F5344CB8AC3E}">
        <p14:creationId xmlns:p14="http://schemas.microsoft.com/office/powerpoint/2010/main" val="319326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6401A-4D82-89A9-6BB7-BEAD155D1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CC5235-4583-804C-955D-2A3EFB3E8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3E7406-9D48-7937-40B5-EC0F18201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49F666B-AFA5-4B77-BF3F-7F34C8DBCC9A}"/>
              </a:ext>
            </a:extLst>
          </p:cNvPr>
          <p:cNvSpPr txBox="1"/>
          <p:nvPr/>
        </p:nvSpPr>
        <p:spPr>
          <a:xfrm>
            <a:off x="2027240" y="2838829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1 508            509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B98F573-B1B4-ECEC-05C4-ED635EEA3720}"/>
              </a:ext>
            </a:extLst>
          </p:cNvPr>
          <p:cNvSpPr txBox="1"/>
          <p:nvPr/>
        </p:nvSpPr>
        <p:spPr>
          <a:xfrm>
            <a:off x="148441" y="1823166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15C 8U . . . 50D 9U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1C006E1-EEF7-044F-69C8-BA3C19E72B9D}"/>
              </a:ext>
            </a:extLst>
          </p:cNvPr>
          <p:cNvSpPr txBox="1"/>
          <p:nvPr/>
        </p:nvSpPr>
        <p:spPr>
          <a:xfrm>
            <a:off x="3919077" y="1552851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3690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132026" y="2113714"/>
            <a:ext cx="5379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/>
              <a:t>3 008 . . . 5 127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16886E-FFD5-8558-A144-51EDDE8D4D86}"/>
              </a:ext>
            </a:extLst>
          </p:cNvPr>
          <p:cNvSpPr txBox="1"/>
          <p:nvPr/>
        </p:nvSpPr>
        <p:spPr>
          <a:xfrm>
            <a:off x="2132026" y="2113714"/>
            <a:ext cx="5379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3 008 . . . 5 127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62813" y="1898270"/>
            <a:ext cx="1218374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74531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147927" y="2174822"/>
            <a:ext cx="519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8 901 . . . 8 910</a:t>
            </a:r>
          </a:p>
        </p:txBody>
      </p:sp>
    </p:spTree>
    <p:extLst>
      <p:ext uri="{BB962C8B-B14F-4D97-AF65-F5344CB8AC3E}">
        <p14:creationId xmlns:p14="http://schemas.microsoft.com/office/powerpoint/2010/main" val="2308508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6DC0139-3EC5-886D-0281-B0E64585CE5F}"/>
              </a:ext>
            </a:extLst>
          </p:cNvPr>
          <p:cNvSpPr txBox="1"/>
          <p:nvPr/>
        </p:nvSpPr>
        <p:spPr>
          <a:xfrm>
            <a:off x="2147927" y="2174822"/>
            <a:ext cx="519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8 901 . . . 8 910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98851" y="1982450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41494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227771" y="2295532"/>
            <a:ext cx="5506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6 000 . . . 5 999</a:t>
            </a:r>
          </a:p>
        </p:txBody>
      </p:sp>
    </p:spTree>
    <p:extLst>
      <p:ext uri="{BB962C8B-B14F-4D97-AF65-F5344CB8AC3E}">
        <p14:creationId xmlns:p14="http://schemas.microsoft.com/office/powerpoint/2010/main" val="57804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F17B089-8520-9AB8-0350-86A14F03D6C3}"/>
              </a:ext>
            </a:extLst>
          </p:cNvPr>
          <p:cNvSpPr txBox="1"/>
          <p:nvPr/>
        </p:nvSpPr>
        <p:spPr>
          <a:xfrm>
            <a:off x="2227771" y="2295532"/>
            <a:ext cx="5506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6 000 . . . 5 999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135735" y="2080088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4131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1240054" y="1890072"/>
            <a:ext cx="709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9M 5C . . . 5M 9C</a:t>
            </a:r>
          </a:p>
        </p:txBody>
      </p:sp>
    </p:spTree>
    <p:extLst>
      <p:ext uri="{BB962C8B-B14F-4D97-AF65-F5344CB8AC3E}">
        <p14:creationId xmlns:p14="http://schemas.microsoft.com/office/powerpoint/2010/main" val="537147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5CBDFA-2938-26F4-4E45-89ED03965B8F}"/>
              </a:ext>
            </a:extLst>
          </p:cNvPr>
          <p:cNvSpPr txBox="1"/>
          <p:nvPr/>
        </p:nvSpPr>
        <p:spPr>
          <a:xfrm>
            <a:off x="2210121" y="3121178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9 500          5 900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C9EA5F-C96F-A8FD-E28B-162605CD4BE1}"/>
              </a:ext>
            </a:extLst>
          </p:cNvPr>
          <p:cNvSpPr txBox="1"/>
          <p:nvPr/>
        </p:nvSpPr>
        <p:spPr>
          <a:xfrm>
            <a:off x="1240054" y="1890072"/>
            <a:ext cx="709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9M 5C . . . 5M 9C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290215" y="1674628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8209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184</Words>
  <Application>Microsoft Office PowerPoint</Application>
  <PresentationFormat>Affichage à l'écran (4:3)</PresentationFormat>
  <Paragraphs>63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73</cp:revision>
  <dcterms:created xsi:type="dcterms:W3CDTF">2023-02-07T14:55:57Z</dcterms:created>
  <dcterms:modified xsi:type="dcterms:W3CDTF">2026-07-21T08:58:40Z</dcterms:modified>
</cp:coreProperties>
</file>