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F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76" d="100"/>
          <a:sy n="76" d="100"/>
        </p:scale>
        <p:origin x="3270" y="10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28" y="212370"/>
            <a:ext cx="616941" cy="42565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3FAC666-C3F9-BED2-9A72-7BE2258C46C8}"/>
              </a:ext>
            </a:extLst>
          </p:cNvPr>
          <p:cNvSpPr txBox="1"/>
          <p:nvPr/>
        </p:nvSpPr>
        <p:spPr>
          <a:xfrm>
            <a:off x="1448052" y="160854"/>
            <a:ext cx="5432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Règles graduées </a:t>
            </a:r>
            <a:r>
              <a:rPr lang="fr-FR" sz="2000" b="1"/>
              <a:t>en dixièmes</a:t>
            </a:r>
            <a:endParaRPr lang="fr-FR" sz="2000" b="1" dirty="0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D0B7EC0D-3F08-9B25-3290-B1003A2CF4D3}"/>
              </a:ext>
            </a:extLst>
          </p:cNvPr>
          <p:cNvGrpSpPr/>
          <p:nvPr/>
        </p:nvGrpSpPr>
        <p:grpSpPr>
          <a:xfrm>
            <a:off x="582185" y="1296316"/>
            <a:ext cx="5400000" cy="759412"/>
            <a:chOff x="486936" y="1250363"/>
            <a:chExt cx="3600000" cy="62462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C21B0E-5B3F-3484-88A6-BD1D9C1AC496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958B73A1-AE49-420B-2EF6-B4D963F0264C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B816558E-40CF-6036-BDD0-BA6243F2CF0C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6515AFAE-0D05-1800-0B65-75087E1CE07A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93D443D1-6F37-D321-87E6-1A9A3F1595B0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A4D3666A-0C93-4C05-97B9-2CFC31FFCB1A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3F1832D-4473-665B-2B17-1DD654D0EBDB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06444A2D-30B5-9476-89C2-564B6B70AC93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4C79E308-9D3F-A159-BFBA-6FB405B9064A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364DF1A-B973-5A3A-B81A-48CEBB0FA072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3533E1D-F93E-B2A9-B75E-52FCDE2862D7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EA114BA8-857C-467E-5000-B0DFA6C0C0FB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4" name="Groupe 223">
            <a:extLst>
              <a:ext uri="{FF2B5EF4-FFF2-40B4-BE49-F238E27FC236}">
                <a16:creationId xmlns:a16="http://schemas.microsoft.com/office/drawing/2014/main" id="{9906A0EC-C40B-73F1-DCD3-3E14517B928C}"/>
              </a:ext>
            </a:extLst>
          </p:cNvPr>
          <p:cNvGrpSpPr/>
          <p:nvPr/>
        </p:nvGrpSpPr>
        <p:grpSpPr>
          <a:xfrm>
            <a:off x="582185" y="2055728"/>
            <a:ext cx="5400000" cy="759412"/>
            <a:chOff x="486936" y="1250363"/>
            <a:chExt cx="3600000" cy="624625"/>
          </a:xfrm>
        </p:grpSpPr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F404B1A6-18AF-1FF9-5A65-453B7D85DC97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226" name="Connecteur droit 225">
              <a:extLst>
                <a:ext uri="{FF2B5EF4-FFF2-40B4-BE49-F238E27FC236}">
                  <a16:creationId xmlns:a16="http://schemas.microsoft.com/office/drawing/2014/main" id="{8D8350E0-C042-3627-002E-6FF297348839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Connecteur droit 226">
              <a:extLst>
                <a:ext uri="{FF2B5EF4-FFF2-40B4-BE49-F238E27FC236}">
                  <a16:creationId xmlns:a16="http://schemas.microsoft.com/office/drawing/2014/main" id="{6D015BE2-3C27-6BB1-47F2-9DADA6125A38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Connecteur droit 227">
              <a:extLst>
                <a:ext uri="{FF2B5EF4-FFF2-40B4-BE49-F238E27FC236}">
                  <a16:creationId xmlns:a16="http://schemas.microsoft.com/office/drawing/2014/main" id="{07B10E91-F961-B7DF-60B1-C8F830999802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id="{1BD7B38B-1B1E-1260-E53F-7D386654A95B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Connecteur droit 229">
              <a:extLst>
                <a:ext uri="{FF2B5EF4-FFF2-40B4-BE49-F238E27FC236}">
                  <a16:creationId xmlns:a16="http://schemas.microsoft.com/office/drawing/2014/main" id="{A74B2366-1482-A7AC-2D08-4BCBF534F13D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Connecteur droit 230">
              <a:extLst>
                <a:ext uri="{FF2B5EF4-FFF2-40B4-BE49-F238E27FC236}">
                  <a16:creationId xmlns:a16="http://schemas.microsoft.com/office/drawing/2014/main" id="{0A6E1756-C637-B0D0-21B6-2181BA0B33C8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Connecteur droit 231">
              <a:extLst>
                <a:ext uri="{FF2B5EF4-FFF2-40B4-BE49-F238E27FC236}">
                  <a16:creationId xmlns:a16="http://schemas.microsoft.com/office/drawing/2014/main" id="{46B762E2-1B32-7FC8-5F25-76F192541DBA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Connecteur droit 232">
              <a:extLst>
                <a:ext uri="{FF2B5EF4-FFF2-40B4-BE49-F238E27FC236}">
                  <a16:creationId xmlns:a16="http://schemas.microsoft.com/office/drawing/2014/main" id="{A11584E7-6649-562D-7224-02E7512E13D5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Connecteur droit 233">
              <a:extLst>
                <a:ext uri="{FF2B5EF4-FFF2-40B4-BE49-F238E27FC236}">
                  <a16:creationId xmlns:a16="http://schemas.microsoft.com/office/drawing/2014/main" id="{98C1BCCB-5CF3-B750-EFFA-C8FE2115A0E1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Connecteur droit 234">
              <a:extLst>
                <a:ext uri="{FF2B5EF4-FFF2-40B4-BE49-F238E27FC236}">
                  <a16:creationId xmlns:a16="http://schemas.microsoft.com/office/drawing/2014/main" id="{9C765FA2-2E51-DFCB-28BE-B57E5DCC6CD3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Connecteur droit 235">
              <a:extLst>
                <a:ext uri="{FF2B5EF4-FFF2-40B4-BE49-F238E27FC236}">
                  <a16:creationId xmlns:a16="http://schemas.microsoft.com/office/drawing/2014/main" id="{213F4C08-6CE9-12C4-2258-73751A18D0F2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7" name="Groupe 236">
            <a:extLst>
              <a:ext uri="{FF2B5EF4-FFF2-40B4-BE49-F238E27FC236}">
                <a16:creationId xmlns:a16="http://schemas.microsoft.com/office/drawing/2014/main" id="{A24D3C66-298B-D339-77E8-DA83CA643F47}"/>
              </a:ext>
            </a:extLst>
          </p:cNvPr>
          <p:cNvGrpSpPr/>
          <p:nvPr/>
        </p:nvGrpSpPr>
        <p:grpSpPr>
          <a:xfrm>
            <a:off x="582185" y="2815395"/>
            <a:ext cx="5400000" cy="759412"/>
            <a:chOff x="486936" y="1250363"/>
            <a:chExt cx="3600000" cy="624625"/>
          </a:xfrm>
        </p:grpSpPr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DF09A2F5-5C72-00A1-E7DD-59C5BE602AC8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239" name="Connecteur droit 238">
              <a:extLst>
                <a:ext uri="{FF2B5EF4-FFF2-40B4-BE49-F238E27FC236}">
                  <a16:creationId xmlns:a16="http://schemas.microsoft.com/office/drawing/2014/main" id="{746A0F5C-6407-A367-BE46-BC871CEA8151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Connecteur droit 239">
              <a:extLst>
                <a:ext uri="{FF2B5EF4-FFF2-40B4-BE49-F238E27FC236}">
                  <a16:creationId xmlns:a16="http://schemas.microsoft.com/office/drawing/2014/main" id="{E8C6B42F-AE10-F3B7-A938-71157FE34044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Connecteur droit 240">
              <a:extLst>
                <a:ext uri="{FF2B5EF4-FFF2-40B4-BE49-F238E27FC236}">
                  <a16:creationId xmlns:a16="http://schemas.microsoft.com/office/drawing/2014/main" id="{230AFFA7-C244-DCDA-24F7-CD380A660921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Connecteur droit 241">
              <a:extLst>
                <a:ext uri="{FF2B5EF4-FFF2-40B4-BE49-F238E27FC236}">
                  <a16:creationId xmlns:a16="http://schemas.microsoft.com/office/drawing/2014/main" id="{06A169EC-49E2-1281-213D-80D119FB8934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Connecteur droit 242">
              <a:extLst>
                <a:ext uri="{FF2B5EF4-FFF2-40B4-BE49-F238E27FC236}">
                  <a16:creationId xmlns:a16="http://schemas.microsoft.com/office/drawing/2014/main" id="{CA89D291-4D5D-1F23-9E89-0967EB71AB77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Connecteur droit 243">
              <a:extLst>
                <a:ext uri="{FF2B5EF4-FFF2-40B4-BE49-F238E27FC236}">
                  <a16:creationId xmlns:a16="http://schemas.microsoft.com/office/drawing/2014/main" id="{982A7AB3-9E8F-442A-378E-947680532BFA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Connecteur droit 244">
              <a:extLst>
                <a:ext uri="{FF2B5EF4-FFF2-40B4-BE49-F238E27FC236}">
                  <a16:creationId xmlns:a16="http://schemas.microsoft.com/office/drawing/2014/main" id="{96C8A8FF-D588-DB31-2224-DBE80037807B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Connecteur droit 245">
              <a:extLst>
                <a:ext uri="{FF2B5EF4-FFF2-40B4-BE49-F238E27FC236}">
                  <a16:creationId xmlns:a16="http://schemas.microsoft.com/office/drawing/2014/main" id="{0FDA2CB5-C156-13F5-53A1-B8BC6D93B4BF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Connecteur droit 246">
              <a:extLst>
                <a:ext uri="{FF2B5EF4-FFF2-40B4-BE49-F238E27FC236}">
                  <a16:creationId xmlns:a16="http://schemas.microsoft.com/office/drawing/2014/main" id="{A4761518-E9C2-2A6A-2902-B3A7FFBAA10B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Connecteur droit 247">
              <a:extLst>
                <a:ext uri="{FF2B5EF4-FFF2-40B4-BE49-F238E27FC236}">
                  <a16:creationId xmlns:a16="http://schemas.microsoft.com/office/drawing/2014/main" id="{675272A6-3ADA-4D64-0A7D-1429CF3BAD0B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Connecteur droit 248">
              <a:extLst>
                <a:ext uri="{FF2B5EF4-FFF2-40B4-BE49-F238E27FC236}">
                  <a16:creationId xmlns:a16="http://schemas.microsoft.com/office/drawing/2014/main" id="{30B33EC8-3673-2534-E642-02B7F9DD0702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0" name="Groupe 249">
            <a:extLst>
              <a:ext uri="{FF2B5EF4-FFF2-40B4-BE49-F238E27FC236}">
                <a16:creationId xmlns:a16="http://schemas.microsoft.com/office/drawing/2014/main" id="{911384B4-4771-9686-119E-9E6CDF4CDCC3}"/>
              </a:ext>
            </a:extLst>
          </p:cNvPr>
          <p:cNvGrpSpPr/>
          <p:nvPr/>
        </p:nvGrpSpPr>
        <p:grpSpPr>
          <a:xfrm>
            <a:off x="582185" y="3574807"/>
            <a:ext cx="5400000" cy="759412"/>
            <a:chOff x="486936" y="1250363"/>
            <a:chExt cx="3600000" cy="624625"/>
          </a:xfrm>
        </p:grpSpPr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8DA76DB6-F19D-0835-8ACB-D3EC43D1850C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252" name="Connecteur droit 251">
              <a:extLst>
                <a:ext uri="{FF2B5EF4-FFF2-40B4-BE49-F238E27FC236}">
                  <a16:creationId xmlns:a16="http://schemas.microsoft.com/office/drawing/2014/main" id="{EB2CBF98-FA02-568C-C2B5-BA8112C5A242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Connecteur droit 252">
              <a:extLst>
                <a:ext uri="{FF2B5EF4-FFF2-40B4-BE49-F238E27FC236}">
                  <a16:creationId xmlns:a16="http://schemas.microsoft.com/office/drawing/2014/main" id="{1B2B2627-1379-A57B-8A3E-292EE2CB6219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Connecteur droit 253">
              <a:extLst>
                <a:ext uri="{FF2B5EF4-FFF2-40B4-BE49-F238E27FC236}">
                  <a16:creationId xmlns:a16="http://schemas.microsoft.com/office/drawing/2014/main" id="{630AF6B0-A2FB-5116-8C95-4573DAEC4198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Connecteur droit 254">
              <a:extLst>
                <a:ext uri="{FF2B5EF4-FFF2-40B4-BE49-F238E27FC236}">
                  <a16:creationId xmlns:a16="http://schemas.microsoft.com/office/drawing/2014/main" id="{17B8426A-7AB0-E6F2-7B37-073A1F2B26A5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Connecteur droit 255">
              <a:extLst>
                <a:ext uri="{FF2B5EF4-FFF2-40B4-BE49-F238E27FC236}">
                  <a16:creationId xmlns:a16="http://schemas.microsoft.com/office/drawing/2014/main" id="{FCCB2256-06C9-2A47-636B-7D0BA27BAA3D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Connecteur droit 256">
              <a:extLst>
                <a:ext uri="{FF2B5EF4-FFF2-40B4-BE49-F238E27FC236}">
                  <a16:creationId xmlns:a16="http://schemas.microsoft.com/office/drawing/2014/main" id="{DEFF3444-A32E-4761-3B90-4EB966E11128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Connecteur droit 257">
              <a:extLst>
                <a:ext uri="{FF2B5EF4-FFF2-40B4-BE49-F238E27FC236}">
                  <a16:creationId xmlns:a16="http://schemas.microsoft.com/office/drawing/2014/main" id="{4B73699F-8306-B6A6-DEB8-4D5B831BF73E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Connecteur droit 258">
              <a:extLst>
                <a:ext uri="{FF2B5EF4-FFF2-40B4-BE49-F238E27FC236}">
                  <a16:creationId xmlns:a16="http://schemas.microsoft.com/office/drawing/2014/main" id="{2BEEC394-7E94-6C3F-92B7-8628CF4BAC63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Connecteur droit 259">
              <a:extLst>
                <a:ext uri="{FF2B5EF4-FFF2-40B4-BE49-F238E27FC236}">
                  <a16:creationId xmlns:a16="http://schemas.microsoft.com/office/drawing/2014/main" id="{296870EB-B7BF-F770-4D9E-F4118122043A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Connecteur droit 260">
              <a:extLst>
                <a:ext uri="{FF2B5EF4-FFF2-40B4-BE49-F238E27FC236}">
                  <a16:creationId xmlns:a16="http://schemas.microsoft.com/office/drawing/2014/main" id="{401F2B7E-C26C-899E-694C-0B1D8929DD01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Connecteur droit 261">
              <a:extLst>
                <a:ext uri="{FF2B5EF4-FFF2-40B4-BE49-F238E27FC236}">
                  <a16:creationId xmlns:a16="http://schemas.microsoft.com/office/drawing/2014/main" id="{9F3F5035-C8D1-31E0-D34E-D27F8DEFF613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3" name="Groupe 262">
            <a:extLst>
              <a:ext uri="{FF2B5EF4-FFF2-40B4-BE49-F238E27FC236}">
                <a16:creationId xmlns:a16="http://schemas.microsoft.com/office/drawing/2014/main" id="{DFC3B5BB-8899-DB2D-BFB6-B472BE6BA87E}"/>
              </a:ext>
            </a:extLst>
          </p:cNvPr>
          <p:cNvGrpSpPr/>
          <p:nvPr/>
        </p:nvGrpSpPr>
        <p:grpSpPr>
          <a:xfrm>
            <a:off x="582185" y="4334219"/>
            <a:ext cx="5400000" cy="759412"/>
            <a:chOff x="486936" y="1250363"/>
            <a:chExt cx="3600000" cy="624625"/>
          </a:xfrm>
        </p:grpSpPr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6D4D68E8-1D00-E245-A2F4-E6BEC3899E13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265" name="Connecteur droit 264">
              <a:extLst>
                <a:ext uri="{FF2B5EF4-FFF2-40B4-BE49-F238E27FC236}">
                  <a16:creationId xmlns:a16="http://schemas.microsoft.com/office/drawing/2014/main" id="{D8158B15-7A83-2C95-A180-1361B84A111B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Connecteur droit 265">
              <a:extLst>
                <a:ext uri="{FF2B5EF4-FFF2-40B4-BE49-F238E27FC236}">
                  <a16:creationId xmlns:a16="http://schemas.microsoft.com/office/drawing/2014/main" id="{3A752ADD-764B-2177-00E3-9B50800523D9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Connecteur droit 266">
              <a:extLst>
                <a:ext uri="{FF2B5EF4-FFF2-40B4-BE49-F238E27FC236}">
                  <a16:creationId xmlns:a16="http://schemas.microsoft.com/office/drawing/2014/main" id="{40636A76-49FC-1A25-4615-2FBCB35BE42D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Connecteur droit 267">
              <a:extLst>
                <a:ext uri="{FF2B5EF4-FFF2-40B4-BE49-F238E27FC236}">
                  <a16:creationId xmlns:a16="http://schemas.microsoft.com/office/drawing/2014/main" id="{9A130DF6-7329-13EB-CD36-209CF1BEACAD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Connecteur droit 268">
              <a:extLst>
                <a:ext uri="{FF2B5EF4-FFF2-40B4-BE49-F238E27FC236}">
                  <a16:creationId xmlns:a16="http://schemas.microsoft.com/office/drawing/2014/main" id="{51FF8B9D-9CA9-A609-2881-AC1273A39F02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Connecteur droit 269">
              <a:extLst>
                <a:ext uri="{FF2B5EF4-FFF2-40B4-BE49-F238E27FC236}">
                  <a16:creationId xmlns:a16="http://schemas.microsoft.com/office/drawing/2014/main" id="{83E2CABA-A80C-11B6-C61F-E965D6E55087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Connecteur droit 270">
              <a:extLst>
                <a:ext uri="{FF2B5EF4-FFF2-40B4-BE49-F238E27FC236}">
                  <a16:creationId xmlns:a16="http://schemas.microsoft.com/office/drawing/2014/main" id="{3A45707A-A03E-07EB-522A-73D0B0DB4230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Connecteur droit 271">
              <a:extLst>
                <a:ext uri="{FF2B5EF4-FFF2-40B4-BE49-F238E27FC236}">
                  <a16:creationId xmlns:a16="http://schemas.microsoft.com/office/drawing/2014/main" id="{734CB34C-47DF-6B54-E292-8225495C298D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Connecteur droit 272">
              <a:extLst>
                <a:ext uri="{FF2B5EF4-FFF2-40B4-BE49-F238E27FC236}">
                  <a16:creationId xmlns:a16="http://schemas.microsoft.com/office/drawing/2014/main" id="{AA74F230-8F23-8635-4A2F-502FF57A632D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Connecteur droit 273">
              <a:extLst>
                <a:ext uri="{FF2B5EF4-FFF2-40B4-BE49-F238E27FC236}">
                  <a16:creationId xmlns:a16="http://schemas.microsoft.com/office/drawing/2014/main" id="{C2C1B2F4-3B04-FC59-3A8C-828D7A9A07D0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Connecteur droit 274">
              <a:extLst>
                <a:ext uri="{FF2B5EF4-FFF2-40B4-BE49-F238E27FC236}">
                  <a16:creationId xmlns:a16="http://schemas.microsoft.com/office/drawing/2014/main" id="{8967B2E1-9CB8-405E-8FD1-5C848AEC71F3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" name="Groupe 275">
            <a:extLst>
              <a:ext uri="{FF2B5EF4-FFF2-40B4-BE49-F238E27FC236}">
                <a16:creationId xmlns:a16="http://schemas.microsoft.com/office/drawing/2014/main" id="{14C0F7D7-A30D-1498-007F-9C8D61216512}"/>
              </a:ext>
            </a:extLst>
          </p:cNvPr>
          <p:cNvGrpSpPr/>
          <p:nvPr/>
        </p:nvGrpSpPr>
        <p:grpSpPr>
          <a:xfrm>
            <a:off x="582185" y="5093631"/>
            <a:ext cx="5400000" cy="759412"/>
            <a:chOff x="486936" y="1250363"/>
            <a:chExt cx="3600000" cy="624625"/>
          </a:xfrm>
        </p:grpSpPr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C7A60B4F-4F51-D925-5D1A-AC69C6933EE4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278" name="Connecteur droit 277">
              <a:extLst>
                <a:ext uri="{FF2B5EF4-FFF2-40B4-BE49-F238E27FC236}">
                  <a16:creationId xmlns:a16="http://schemas.microsoft.com/office/drawing/2014/main" id="{4786C88E-9F93-E0DE-1D65-6C9F137EE858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Connecteur droit 278">
              <a:extLst>
                <a:ext uri="{FF2B5EF4-FFF2-40B4-BE49-F238E27FC236}">
                  <a16:creationId xmlns:a16="http://schemas.microsoft.com/office/drawing/2014/main" id="{40A4D1AC-21F5-C37C-E5DD-1E79C531379E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Connecteur droit 279">
              <a:extLst>
                <a:ext uri="{FF2B5EF4-FFF2-40B4-BE49-F238E27FC236}">
                  <a16:creationId xmlns:a16="http://schemas.microsoft.com/office/drawing/2014/main" id="{E492C483-01C3-E6A7-20DD-C2687040281C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Connecteur droit 280">
              <a:extLst>
                <a:ext uri="{FF2B5EF4-FFF2-40B4-BE49-F238E27FC236}">
                  <a16:creationId xmlns:a16="http://schemas.microsoft.com/office/drawing/2014/main" id="{683D088B-7A6D-BEA5-1FA9-5C59953E334D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Connecteur droit 281">
              <a:extLst>
                <a:ext uri="{FF2B5EF4-FFF2-40B4-BE49-F238E27FC236}">
                  <a16:creationId xmlns:a16="http://schemas.microsoft.com/office/drawing/2014/main" id="{381FC701-D49C-E484-F455-3D328B81EB10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Connecteur droit 282">
              <a:extLst>
                <a:ext uri="{FF2B5EF4-FFF2-40B4-BE49-F238E27FC236}">
                  <a16:creationId xmlns:a16="http://schemas.microsoft.com/office/drawing/2014/main" id="{DD842296-6DFE-BB28-6A64-E81B12DD0645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Connecteur droit 283">
              <a:extLst>
                <a:ext uri="{FF2B5EF4-FFF2-40B4-BE49-F238E27FC236}">
                  <a16:creationId xmlns:a16="http://schemas.microsoft.com/office/drawing/2014/main" id="{D2CB968A-049E-EA14-165F-89BC84FEA015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Connecteur droit 284">
              <a:extLst>
                <a:ext uri="{FF2B5EF4-FFF2-40B4-BE49-F238E27FC236}">
                  <a16:creationId xmlns:a16="http://schemas.microsoft.com/office/drawing/2014/main" id="{72BD68FC-1A8F-E167-4091-1BD5DF350ACC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Connecteur droit 285">
              <a:extLst>
                <a:ext uri="{FF2B5EF4-FFF2-40B4-BE49-F238E27FC236}">
                  <a16:creationId xmlns:a16="http://schemas.microsoft.com/office/drawing/2014/main" id="{5513D217-89A5-A992-ED97-B33231174FD3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Connecteur droit 286">
              <a:extLst>
                <a:ext uri="{FF2B5EF4-FFF2-40B4-BE49-F238E27FC236}">
                  <a16:creationId xmlns:a16="http://schemas.microsoft.com/office/drawing/2014/main" id="{3EAE7884-5664-07C7-DDCF-081FE73386D1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Connecteur droit 287">
              <a:extLst>
                <a:ext uri="{FF2B5EF4-FFF2-40B4-BE49-F238E27FC236}">
                  <a16:creationId xmlns:a16="http://schemas.microsoft.com/office/drawing/2014/main" id="{24073DC7-412A-00CB-BAA5-672260F0AC22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9" name="Groupe 288">
            <a:extLst>
              <a:ext uri="{FF2B5EF4-FFF2-40B4-BE49-F238E27FC236}">
                <a16:creationId xmlns:a16="http://schemas.microsoft.com/office/drawing/2014/main" id="{6B31ADAA-B602-D316-CD9A-2742801F0443}"/>
              </a:ext>
            </a:extLst>
          </p:cNvPr>
          <p:cNvGrpSpPr/>
          <p:nvPr/>
        </p:nvGrpSpPr>
        <p:grpSpPr>
          <a:xfrm>
            <a:off x="582185" y="5853298"/>
            <a:ext cx="5400000" cy="759412"/>
            <a:chOff x="486936" y="1250363"/>
            <a:chExt cx="3600000" cy="624625"/>
          </a:xfrm>
        </p:grpSpPr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id="{863D11DD-2A3C-043A-2352-A88EC20BC3F4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291" name="Connecteur droit 290">
              <a:extLst>
                <a:ext uri="{FF2B5EF4-FFF2-40B4-BE49-F238E27FC236}">
                  <a16:creationId xmlns:a16="http://schemas.microsoft.com/office/drawing/2014/main" id="{F0EBC224-1B80-9D5E-E963-BD17F675E29D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Connecteur droit 291">
              <a:extLst>
                <a:ext uri="{FF2B5EF4-FFF2-40B4-BE49-F238E27FC236}">
                  <a16:creationId xmlns:a16="http://schemas.microsoft.com/office/drawing/2014/main" id="{5F1DD156-29AE-AB3F-B756-12584FD01744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Connecteur droit 292">
              <a:extLst>
                <a:ext uri="{FF2B5EF4-FFF2-40B4-BE49-F238E27FC236}">
                  <a16:creationId xmlns:a16="http://schemas.microsoft.com/office/drawing/2014/main" id="{BF411933-A00D-F554-6701-964E529A7BF4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Connecteur droit 293">
              <a:extLst>
                <a:ext uri="{FF2B5EF4-FFF2-40B4-BE49-F238E27FC236}">
                  <a16:creationId xmlns:a16="http://schemas.microsoft.com/office/drawing/2014/main" id="{CE374849-E6DD-7CDD-943A-767668058EB7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Connecteur droit 294">
              <a:extLst>
                <a:ext uri="{FF2B5EF4-FFF2-40B4-BE49-F238E27FC236}">
                  <a16:creationId xmlns:a16="http://schemas.microsoft.com/office/drawing/2014/main" id="{39DBBC55-36B2-3B92-A5FE-850FE5C0A59F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Connecteur droit 295">
              <a:extLst>
                <a:ext uri="{FF2B5EF4-FFF2-40B4-BE49-F238E27FC236}">
                  <a16:creationId xmlns:a16="http://schemas.microsoft.com/office/drawing/2014/main" id="{C4E0C09A-E652-0CC1-908B-D3645EADD359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Connecteur droit 296">
              <a:extLst>
                <a:ext uri="{FF2B5EF4-FFF2-40B4-BE49-F238E27FC236}">
                  <a16:creationId xmlns:a16="http://schemas.microsoft.com/office/drawing/2014/main" id="{7881FEE7-6853-288A-BD71-85C98401BE65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Connecteur droit 297">
              <a:extLst>
                <a:ext uri="{FF2B5EF4-FFF2-40B4-BE49-F238E27FC236}">
                  <a16:creationId xmlns:a16="http://schemas.microsoft.com/office/drawing/2014/main" id="{13634738-410E-5284-9FD8-A2BDF8C1C2A5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Connecteur droit 298">
              <a:extLst>
                <a:ext uri="{FF2B5EF4-FFF2-40B4-BE49-F238E27FC236}">
                  <a16:creationId xmlns:a16="http://schemas.microsoft.com/office/drawing/2014/main" id="{E5DD0E63-274C-BED3-9B67-FFAEB0A80073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Connecteur droit 299">
              <a:extLst>
                <a:ext uri="{FF2B5EF4-FFF2-40B4-BE49-F238E27FC236}">
                  <a16:creationId xmlns:a16="http://schemas.microsoft.com/office/drawing/2014/main" id="{85679456-A418-8081-E39C-BB4EC1227257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Connecteur droit 300">
              <a:extLst>
                <a:ext uri="{FF2B5EF4-FFF2-40B4-BE49-F238E27FC236}">
                  <a16:creationId xmlns:a16="http://schemas.microsoft.com/office/drawing/2014/main" id="{B034AFF4-5067-391C-6877-8F1C7E91A03C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2" name="Groupe 301">
            <a:extLst>
              <a:ext uri="{FF2B5EF4-FFF2-40B4-BE49-F238E27FC236}">
                <a16:creationId xmlns:a16="http://schemas.microsoft.com/office/drawing/2014/main" id="{4EE90D6E-B48F-2431-8B7F-0286C7F9C911}"/>
              </a:ext>
            </a:extLst>
          </p:cNvPr>
          <p:cNvGrpSpPr/>
          <p:nvPr/>
        </p:nvGrpSpPr>
        <p:grpSpPr>
          <a:xfrm>
            <a:off x="582185" y="6612710"/>
            <a:ext cx="5400000" cy="759412"/>
            <a:chOff x="486936" y="1250363"/>
            <a:chExt cx="3600000" cy="624625"/>
          </a:xfrm>
        </p:grpSpPr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id="{11F2D612-550A-2B79-F397-7A4DDB13BFB5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304" name="Connecteur droit 303">
              <a:extLst>
                <a:ext uri="{FF2B5EF4-FFF2-40B4-BE49-F238E27FC236}">
                  <a16:creationId xmlns:a16="http://schemas.microsoft.com/office/drawing/2014/main" id="{519D199F-C728-3A28-0AD7-A2F75939AF73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Connecteur droit 304">
              <a:extLst>
                <a:ext uri="{FF2B5EF4-FFF2-40B4-BE49-F238E27FC236}">
                  <a16:creationId xmlns:a16="http://schemas.microsoft.com/office/drawing/2014/main" id="{EB391290-30D5-0286-4AA3-AA58FD2A8833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Connecteur droit 305">
              <a:extLst>
                <a:ext uri="{FF2B5EF4-FFF2-40B4-BE49-F238E27FC236}">
                  <a16:creationId xmlns:a16="http://schemas.microsoft.com/office/drawing/2014/main" id="{E07D5D9A-4E9A-B8EF-4CA1-95B0DFEEA47A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Connecteur droit 306">
              <a:extLst>
                <a:ext uri="{FF2B5EF4-FFF2-40B4-BE49-F238E27FC236}">
                  <a16:creationId xmlns:a16="http://schemas.microsoft.com/office/drawing/2014/main" id="{642F69D0-D70E-E927-745D-95509E1E7660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Connecteur droit 307">
              <a:extLst>
                <a:ext uri="{FF2B5EF4-FFF2-40B4-BE49-F238E27FC236}">
                  <a16:creationId xmlns:a16="http://schemas.microsoft.com/office/drawing/2014/main" id="{0678F212-DB77-A3F9-6E60-DCBA4D4A9885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Connecteur droit 308">
              <a:extLst>
                <a:ext uri="{FF2B5EF4-FFF2-40B4-BE49-F238E27FC236}">
                  <a16:creationId xmlns:a16="http://schemas.microsoft.com/office/drawing/2014/main" id="{328EC4FA-04A7-1575-AB8C-8EF6C8845619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Connecteur droit 309">
              <a:extLst>
                <a:ext uri="{FF2B5EF4-FFF2-40B4-BE49-F238E27FC236}">
                  <a16:creationId xmlns:a16="http://schemas.microsoft.com/office/drawing/2014/main" id="{BDB5AB26-EED4-17FE-E6D3-5F8BF858107D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Connecteur droit 310">
              <a:extLst>
                <a:ext uri="{FF2B5EF4-FFF2-40B4-BE49-F238E27FC236}">
                  <a16:creationId xmlns:a16="http://schemas.microsoft.com/office/drawing/2014/main" id="{ABB855C1-4EB4-4C18-635E-85E85ECB1B4D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Connecteur droit 311">
              <a:extLst>
                <a:ext uri="{FF2B5EF4-FFF2-40B4-BE49-F238E27FC236}">
                  <a16:creationId xmlns:a16="http://schemas.microsoft.com/office/drawing/2014/main" id="{9602A88A-E5AA-2601-B4E2-7F57E5D0ADD0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Connecteur droit 312">
              <a:extLst>
                <a:ext uri="{FF2B5EF4-FFF2-40B4-BE49-F238E27FC236}">
                  <a16:creationId xmlns:a16="http://schemas.microsoft.com/office/drawing/2014/main" id="{2EFC3327-6F26-06F1-4B75-92085AE7BF18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necteur droit 313">
              <a:extLst>
                <a:ext uri="{FF2B5EF4-FFF2-40B4-BE49-F238E27FC236}">
                  <a16:creationId xmlns:a16="http://schemas.microsoft.com/office/drawing/2014/main" id="{635235F5-3575-1E29-F360-E263451CA2DB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5" name="Groupe 314">
            <a:extLst>
              <a:ext uri="{FF2B5EF4-FFF2-40B4-BE49-F238E27FC236}">
                <a16:creationId xmlns:a16="http://schemas.microsoft.com/office/drawing/2014/main" id="{3D60C9DF-E880-02DC-9B92-09AED6290EAD}"/>
              </a:ext>
            </a:extLst>
          </p:cNvPr>
          <p:cNvGrpSpPr/>
          <p:nvPr/>
        </p:nvGrpSpPr>
        <p:grpSpPr>
          <a:xfrm>
            <a:off x="581732" y="7346001"/>
            <a:ext cx="5400000" cy="759412"/>
            <a:chOff x="486936" y="1250363"/>
            <a:chExt cx="3600000" cy="624625"/>
          </a:xfrm>
        </p:grpSpPr>
        <p:sp>
          <p:nvSpPr>
            <p:cNvPr id="316" name="Rectangle 315">
              <a:extLst>
                <a:ext uri="{FF2B5EF4-FFF2-40B4-BE49-F238E27FC236}">
                  <a16:creationId xmlns:a16="http://schemas.microsoft.com/office/drawing/2014/main" id="{229EF23C-D7D3-D363-F40C-C7E53CC2810D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317" name="Connecteur droit 316">
              <a:extLst>
                <a:ext uri="{FF2B5EF4-FFF2-40B4-BE49-F238E27FC236}">
                  <a16:creationId xmlns:a16="http://schemas.microsoft.com/office/drawing/2014/main" id="{AD55F23D-7C29-FCDD-C021-794D2921DC2B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Connecteur droit 317">
              <a:extLst>
                <a:ext uri="{FF2B5EF4-FFF2-40B4-BE49-F238E27FC236}">
                  <a16:creationId xmlns:a16="http://schemas.microsoft.com/office/drawing/2014/main" id="{610E10C4-D819-C515-51CE-DC4523F53B2E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Connecteur droit 318">
              <a:extLst>
                <a:ext uri="{FF2B5EF4-FFF2-40B4-BE49-F238E27FC236}">
                  <a16:creationId xmlns:a16="http://schemas.microsoft.com/office/drawing/2014/main" id="{5C49DDCF-84EB-FD8E-D1C2-DF83DF23DE2A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Connecteur droit 319">
              <a:extLst>
                <a:ext uri="{FF2B5EF4-FFF2-40B4-BE49-F238E27FC236}">
                  <a16:creationId xmlns:a16="http://schemas.microsoft.com/office/drawing/2014/main" id="{CA216247-470C-7DF2-E167-7B8E453AB68B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Connecteur droit 320">
              <a:extLst>
                <a:ext uri="{FF2B5EF4-FFF2-40B4-BE49-F238E27FC236}">
                  <a16:creationId xmlns:a16="http://schemas.microsoft.com/office/drawing/2014/main" id="{D89C90A7-96E6-9627-44A2-4EB631B57A51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Connecteur droit 321">
              <a:extLst>
                <a:ext uri="{FF2B5EF4-FFF2-40B4-BE49-F238E27FC236}">
                  <a16:creationId xmlns:a16="http://schemas.microsoft.com/office/drawing/2014/main" id="{BF48501A-AF31-42D7-C22E-670765FECB74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Connecteur droit 322">
              <a:extLst>
                <a:ext uri="{FF2B5EF4-FFF2-40B4-BE49-F238E27FC236}">
                  <a16:creationId xmlns:a16="http://schemas.microsoft.com/office/drawing/2014/main" id="{FDA3DB73-E33B-E845-90F0-FC46DFC2108A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Connecteur droit 323">
              <a:extLst>
                <a:ext uri="{FF2B5EF4-FFF2-40B4-BE49-F238E27FC236}">
                  <a16:creationId xmlns:a16="http://schemas.microsoft.com/office/drawing/2014/main" id="{54B85716-EC88-B1F6-2DEB-AD55F74B8C81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Connecteur droit 324">
              <a:extLst>
                <a:ext uri="{FF2B5EF4-FFF2-40B4-BE49-F238E27FC236}">
                  <a16:creationId xmlns:a16="http://schemas.microsoft.com/office/drawing/2014/main" id="{BC1B64EC-CF80-5938-34BC-9BCDFC1831FF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Connecteur droit 325">
              <a:extLst>
                <a:ext uri="{FF2B5EF4-FFF2-40B4-BE49-F238E27FC236}">
                  <a16:creationId xmlns:a16="http://schemas.microsoft.com/office/drawing/2014/main" id="{BD8DBD51-2D7F-52AC-F911-A9859344D83E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Connecteur droit 326">
              <a:extLst>
                <a:ext uri="{FF2B5EF4-FFF2-40B4-BE49-F238E27FC236}">
                  <a16:creationId xmlns:a16="http://schemas.microsoft.com/office/drawing/2014/main" id="{A6C6ABE1-A8F0-6EEA-2E6B-F09259378FD3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8" name="Groupe 327">
            <a:extLst>
              <a:ext uri="{FF2B5EF4-FFF2-40B4-BE49-F238E27FC236}">
                <a16:creationId xmlns:a16="http://schemas.microsoft.com/office/drawing/2014/main" id="{FE2B8100-F1F9-3CFF-0374-5811B59AD431}"/>
              </a:ext>
            </a:extLst>
          </p:cNvPr>
          <p:cNvGrpSpPr/>
          <p:nvPr/>
        </p:nvGrpSpPr>
        <p:grpSpPr>
          <a:xfrm>
            <a:off x="581732" y="8105413"/>
            <a:ext cx="5400000" cy="759412"/>
            <a:chOff x="486936" y="1250363"/>
            <a:chExt cx="3600000" cy="624625"/>
          </a:xfrm>
        </p:grpSpPr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id="{7E723BD6-9E4E-D31B-FBB2-F8BEC1D39829}"/>
                </a:ext>
              </a:extLst>
            </p:cNvPr>
            <p:cNvSpPr/>
            <p:nvPr/>
          </p:nvSpPr>
          <p:spPr>
            <a:xfrm>
              <a:off x="486936" y="1250363"/>
              <a:ext cx="3600000" cy="624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330" name="Connecteur droit 329">
              <a:extLst>
                <a:ext uri="{FF2B5EF4-FFF2-40B4-BE49-F238E27FC236}">
                  <a16:creationId xmlns:a16="http://schemas.microsoft.com/office/drawing/2014/main" id="{AA5C16EB-FA87-C9CA-9E92-D0B0C3C44192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61" y="1250363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Connecteur droit 330">
              <a:extLst>
                <a:ext uri="{FF2B5EF4-FFF2-40B4-BE49-F238E27FC236}">
                  <a16:creationId xmlns:a16="http://schemas.microsoft.com/office/drawing/2014/main" id="{450314C8-9364-453B-98AA-54A7663EF880}"/>
                </a:ext>
              </a:extLst>
            </p:cNvPr>
            <p:cNvCxnSpPr/>
            <p:nvPr/>
          </p:nvCxnSpPr>
          <p:spPr>
            <a:xfrm>
              <a:off x="156545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Connecteur droit 331">
              <a:extLst>
                <a:ext uri="{FF2B5EF4-FFF2-40B4-BE49-F238E27FC236}">
                  <a16:creationId xmlns:a16="http://schemas.microsoft.com/office/drawing/2014/main" id="{AE6561AC-BEA9-FC9D-2F55-3CB236E0FF56}"/>
                </a:ext>
              </a:extLst>
            </p:cNvPr>
            <p:cNvCxnSpPr/>
            <p:nvPr/>
          </p:nvCxnSpPr>
          <p:spPr>
            <a:xfrm>
              <a:off x="84644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Connecteur droit 332">
              <a:extLst>
                <a:ext uri="{FF2B5EF4-FFF2-40B4-BE49-F238E27FC236}">
                  <a16:creationId xmlns:a16="http://schemas.microsoft.com/office/drawing/2014/main" id="{6836A528-29F3-40B1-3B04-917E4D7231B2}"/>
                </a:ext>
              </a:extLst>
            </p:cNvPr>
            <p:cNvCxnSpPr/>
            <p:nvPr/>
          </p:nvCxnSpPr>
          <p:spPr>
            <a:xfrm>
              <a:off x="120594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Connecteur droit 333">
              <a:extLst>
                <a:ext uri="{FF2B5EF4-FFF2-40B4-BE49-F238E27FC236}">
                  <a16:creationId xmlns:a16="http://schemas.microsoft.com/office/drawing/2014/main" id="{FDB70176-1D5F-899F-7428-F38D4D021F1A}"/>
                </a:ext>
              </a:extLst>
            </p:cNvPr>
            <p:cNvCxnSpPr/>
            <p:nvPr/>
          </p:nvCxnSpPr>
          <p:spPr>
            <a:xfrm>
              <a:off x="192495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Connecteur droit 334">
              <a:extLst>
                <a:ext uri="{FF2B5EF4-FFF2-40B4-BE49-F238E27FC236}">
                  <a16:creationId xmlns:a16="http://schemas.microsoft.com/office/drawing/2014/main" id="{B39B2C5E-66F9-B596-CC98-79349177CAD7}"/>
                </a:ext>
              </a:extLst>
            </p:cNvPr>
            <p:cNvCxnSpPr/>
            <p:nvPr/>
          </p:nvCxnSpPr>
          <p:spPr>
            <a:xfrm>
              <a:off x="264396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Connecteur droit 335">
              <a:extLst>
                <a:ext uri="{FF2B5EF4-FFF2-40B4-BE49-F238E27FC236}">
                  <a16:creationId xmlns:a16="http://schemas.microsoft.com/office/drawing/2014/main" id="{C74D92AB-A137-852D-5C6E-5C5161B4BAC2}"/>
                </a:ext>
              </a:extLst>
            </p:cNvPr>
            <p:cNvCxnSpPr/>
            <p:nvPr/>
          </p:nvCxnSpPr>
          <p:spPr>
            <a:xfrm>
              <a:off x="300347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Connecteur droit 336">
              <a:extLst>
                <a:ext uri="{FF2B5EF4-FFF2-40B4-BE49-F238E27FC236}">
                  <a16:creationId xmlns:a16="http://schemas.microsoft.com/office/drawing/2014/main" id="{72D2C639-67FF-8712-FFB3-3DEF01D49B03}"/>
                </a:ext>
              </a:extLst>
            </p:cNvPr>
            <p:cNvCxnSpPr/>
            <p:nvPr/>
          </p:nvCxnSpPr>
          <p:spPr>
            <a:xfrm>
              <a:off x="336297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Connecteur droit 337">
              <a:extLst>
                <a:ext uri="{FF2B5EF4-FFF2-40B4-BE49-F238E27FC236}">
                  <a16:creationId xmlns:a16="http://schemas.microsoft.com/office/drawing/2014/main" id="{E76894CA-9337-1AC8-9AE4-895810101F17}"/>
                </a:ext>
              </a:extLst>
            </p:cNvPr>
            <p:cNvCxnSpPr/>
            <p:nvPr/>
          </p:nvCxnSpPr>
          <p:spPr>
            <a:xfrm>
              <a:off x="3722481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Connecteur droit 338">
              <a:extLst>
                <a:ext uri="{FF2B5EF4-FFF2-40B4-BE49-F238E27FC236}">
                  <a16:creationId xmlns:a16="http://schemas.microsoft.com/office/drawing/2014/main" id="{386F2D60-7A47-BD80-4600-7A6C9FBAEDD5}"/>
                </a:ext>
              </a:extLst>
            </p:cNvPr>
            <p:cNvCxnSpPr/>
            <p:nvPr/>
          </p:nvCxnSpPr>
          <p:spPr>
            <a:xfrm>
              <a:off x="408198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Connecteur droit 339">
              <a:extLst>
                <a:ext uri="{FF2B5EF4-FFF2-40B4-BE49-F238E27FC236}">
                  <a16:creationId xmlns:a16="http://schemas.microsoft.com/office/drawing/2014/main" id="{0E1619E8-4EE6-D6EA-0D37-92A1F6F555D7}"/>
                </a:ext>
              </a:extLst>
            </p:cNvPr>
            <p:cNvCxnSpPr/>
            <p:nvPr/>
          </p:nvCxnSpPr>
          <p:spPr>
            <a:xfrm>
              <a:off x="486936" y="1250363"/>
              <a:ext cx="0" cy="18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</Words>
  <Application>Microsoft Office PowerPoint</Application>
  <PresentationFormat>Format A4 (210 x 297 mm)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Nicolas Pinel</cp:lastModifiedBy>
  <cp:revision>26</cp:revision>
  <dcterms:created xsi:type="dcterms:W3CDTF">2023-05-30T13:04:46Z</dcterms:created>
  <dcterms:modified xsi:type="dcterms:W3CDTF">2026-01-03T20:31:25Z</dcterms:modified>
</cp:coreProperties>
</file>