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898431"/>
              </p:ext>
            </p:extLst>
          </p:nvPr>
        </p:nvGraphicFramePr>
        <p:xfrm>
          <a:off x="263769" y="1135776"/>
          <a:ext cx="8563708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8967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528247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528247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528247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    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100 × 34 = ? </a:t>
                      </a: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34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    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 × 807 =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35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14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63 × 5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    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100 × 98 =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× 44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× 37 = ?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55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60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7× 90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70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45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35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× 83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75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43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132</Words>
  <Application>Microsoft Office PowerPoint</Application>
  <PresentationFormat>Affichage à l'écran 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66</cp:revision>
  <dcterms:created xsi:type="dcterms:W3CDTF">2023-02-07T14:55:57Z</dcterms:created>
  <dcterms:modified xsi:type="dcterms:W3CDTF">2026-07-21T07:03:10Z</dcterms:modified>
</cp:coreProperties>
</file>