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7" r:id="rId2"/>
    <p:sldId id="274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70" d="100"/>
          <a:sy n="70" d="100"/>
        </p:scale>
        <p:origin x="15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résoudre un problème avec un produit cartésien.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Je cherche maintenant toutes les combinaisons possibles avec : </a:t>
            </a:r>
            <a:r>
              <a:rPr lang="fr-FR" sz="2800" dirty="0">
                <a:sym typeface="Webdings" panose="05030102010509060703" pitchFamily="18" charset="2"/>
              </a:rPr>
              <a:t>2 pantalons, 2 paires de chaussures et 3 teeshirts.</a:t>
            </a:r>
            <a:endParaRPr lang="fr-FR" sz="2800" dirty="0"/>
          </a:p>
          <a:p>
            <a:r>
              <a:rPr lang="fr-FR" sz="2800" b="1" dirty="0"/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28958" y="3158910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19930" y="4233228"/>
            <a:ext cx="523549" cy="1044000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3301400" y="303860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49914" y="3225837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Exemples de combinaisons : </a:t>
            </a:r>
            <a:endParaRPr lang="fr-FR" sz="2400" b="1" dirty="0"/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3188740" y="3987293"/>
            <a:ext cx="550374" cy="491870"/>
          </a:xfrm>
          <a:prstGeom prst="rect">
            <a:avLst/>
          </a:prstGeom>
        </p:spPr>
      </p:pic>
      <p:pic>
        <p:nvPicPr>
          <p:cNvPr id="5" name="Image 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86703778-34D8-B544-6CB0-BE622BBE09F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4941128" y="5613637"/>
            <a:ext cx="564277" cy="730220"/>
          </a:xfrm>
          <a:prstGeom prst="rect">
            <a:avLst/>
          </a:prstGeom>
        </p:spPr>
      </p:pic>
      <p:pic>
        <p:nvPicPr>
          <p:cNvPr id="6" name="Image 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2EF95442-A8EC-66B8-7A02-1C16CE965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1583342" y="4430905"/>
            <a:ext cx="549110" cy="730220"/>
          </a:xfrm>
          <a:prstGeom prst="rect">
            <a:avLst/>
          </a:prstGeom>
        </p:spPr>
      </p:pic>
      <p:pic>
        <p:nvPicPr>
          <p:cNvPr id="20" name="Image 19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9094D305-B2B8-C027-0AD1-D5ECA6048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5909636" y="5583243"/>
            <a:ext cx="549110" cy="730220"/>
          </a:xfrm>
          <a:prstGeom prst="rect">
            <a:avLst/>
          </a:prstGeom>
        </p:spPr>
      </p:pic>
      <p:pic>
        <p:nvPicPr>
          <p:cNvPr id="21" name="Image 20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FDF9343-CA13-016F-94A6-6843B0225366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1462378" y="3429000"/>
            <a:ext cx="564277" cy="730220"/>
          </a:xfrm>
          <a:prstGeom prst="rect">
            <a:avLst/>
          </a:prstGeom>
        </p:spPr>
      </p:pic>
      <p:pic>
        <p:nvPicPr>
          <p:cNvPr id="10" name="Image 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837D1DE-F5D1-3DB8-1AA8-8D177735A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847451" y="4902953"/>
            <a:ext cx="505495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18" name="Image 1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E3B83F38-6B58-EAE0-6D22-9581674F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816213" y="1629514"/>
            <a:ext cx="505495" cy="1008000"/>
          </a:xfrm>
          <a:prstGeom prst="rect">
            <a:avLst/>
          </a:prstGeom>
        </p:spPr>
      </p:pic>
      <p:pic>
        <p:nvPicPr>
          <p:cNvPr id="19" name="Image 1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3DD1E02F-8F64-855F-B42A-E46188615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822446" y="4549024"/>
            <a:ext cx="523549" cy="104400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935D2556-18AB-4510-E7C8-12A6F31A2F43}"/>
              </a:ext>
            </a:extLst>
          </p:cNvPr>
          <p:cNvCxnSpPr>
            <a:cxnSpLocks/>
          </p:cNvCxnSpPr>
          <p:nvPr/>
        </p:nvCxnSpPr>
        <p:spPr>
          <a:xfrm flipV="1">
            <a:off x="2422210" y="4398004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3E7C8-C050-99DE-EABF-B815CD191DB5}"/>
              </a:ext>
            </a:extLst>
          </p:cNvPr>
          <p:cNvCxnSpPr>
            <a:cxnSpLocks/>
          </p:cNvCxnSpPr>
          <p:nvPr/>
        </p:nvCxnSpPr>
        <p:spPr>
          <a:xfrm>
            <a:off x="2428938" y="2161407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F503E7D-30C9-1D5B-133F-783922E91AC7}"/>
              </a:ext>
            </a:extLst>
          </p:cNvPr>
          <p:cNvCxnSpPr/>
          <p:nvPr/>
        </p:nvCxnSpPr>
        <p:spPr>
          <a:xfrm flipV="1">
            <a:off x="2445276" y="1446008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E3D9B6E-ABF3-C93C-A60E-ABF250B2F52C}"/>
              </a:ext>
            </a:extLst>
          </p:cNvPr>
          <p:cNvCxnSpPr>
            <a:cxnSpLocks/>
          </p:cNvCxnSpPr>
          <p:nvPr/>
        </p:nvCxnSpPr>
        <p:spPr>
          <a:xfrm>
            <a:off x="2445276" y="5094465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9FEC063-0FD1-DF9E-8034-CD01C4578CBB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1069914"/>
            <a:ext cx="564277" cy="730220"/>
          </a:xfrm>
          <a:prstGeom prst="rect">
            <a:avLst/>
          </a:prstGeom>
        </p:spPr>
      </p:pic>
      <p:pic>
        <p:nvPicPr>
          <p:cNvPr id="27" name="Image 26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415DF4D7-2D40-7E30-70FC-72EA4EDDE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2511421"/>
            <a:ext cx="549110" cy="730220"/>
          </a:xfrm>
          <a:prstGeom prst="rect">
            <a:avLst/>
          </a:prstGeom>
        </p:spPr>
      </p:pic>
      <p:pic>
        <p:nvPicPr>
          <p:cNvPr id="28" name="Image 27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30312A91-607F-C8CC-D718-41FE29594D3C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4032894"/>
            <a:ext cx="564277" cy="730220"/>
          </a:xfrm>
          <a:prstGeom prst="rect">
            <a:avLst/>
          </a:prstGeom>
        </p:spPr>
      </p:pic>
      <p:pic>
        <p:nvPicPr>
          <p:cNvPr id="55" name="Image 5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74EEC0C1-8895-BA23-A560-75491B1DB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5474401"/>
            <a:ext cx="549110" cy="730220"/>
          </a:xfrm>
          <a:prstGeom prst="rect">
            <a:avLst/>
          </a:prstGeom>
        </p:spPr>
      </p:pic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442B8D60-19DA-20F1-E61F-0933622901D7}"/>
              </a:ext>
            </a:extLst>
          </p:cNvPr>
          <p:cNvCxnSpPr>
            <a:cxnSpLocks/>
          </p:cNvCxnSpPr>
          <p:nvPr/>
        </p:nvCxnSpPr>
        <p:spPr>
          <a:xfrm flipV="1">
            <a:off x="4295406" y="924637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AD17B9A-6385-275E-7E74-01C97179633A}"/>
              </a:ext>
            </a:extLst>
          </p:cNvPr>
          <p:cNvCxnSpPr>
            <a:cxnSpLocks/>
          </p:cNvCxnSpPr>
          <p:nvPr/>
        </p:nvCxnSpPr>
        <p:spPr>
          <a:xfrm>
            <a:off x="4295406" y="1408597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6FEE0726-3541-5A38-51BF-66732FD4A21B}"/>
              </a:ext>
            </a:extLst>
          </p:cNvPr>
          <p:cNvCxnSpPr>
            <a:cxnSpLocks/>
          </p:cNvCxnSpPr>
          <p:nvPr/>
        </p:nvCxnSpPr>
        <p:spPr>
          <a:xfrm>
            <a:off x="4331716" y="1408597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A1B296B-8ABC-B8A3-3E0B-AE5F5BBB78E7}"/>
              </a:ext>
            </a:extLst>
          </p:cNvPr>
          <p:cNvCxnSpPr>
            <a:cxnSpLocks/>
          </p:cNvCxnSpPr>
          <p:nvPr/>
        </p:nvCxnSpPr>
        <p:spPr>
          <a:xfrm flipV="1">
            <a:off x="4331716" y="2502808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B046284F-0598-F408-B55F-348AF9178788}"/>
              </a:ext>
            </a:extLst>
          </p:cNvPr>
          <p:cNvCxnSpPr>
            <a:cxnSpLocks/>
          </p:cNvCxnSpPr>
          <p:nvPr/>
        </p:nvCxnSpPr>
        <p:spPr>
          <a:xfrm>
            <a:off x="4331716" y="2986768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3A327A06-F552-CFBD-3F04-0E839EAF700D}"/>
              </a:ext>
            </a:extLst>
          </p:cNvPr>
          <p:cNvCxnSpPr>
            <a:cxnSpLocks/>
          </p:cNvCxnSpPr>
          <p:nvPr/>
        </p:nvCxnSpPr>
        <p:spPr>
          <a:xfrm>
            <a:off x="4368026" y="2986768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8F58B2F9-98F6-9BBB-E861-61922998F48C}"/>
              </a:ext>
            </a:extLst>
          </p:cNvPr>
          <p:cNvCxnSpPr>
            <a:cxnSpLocks/>
          </p:cNvCxnSpPr>
          <p:nvPr/>
        </p:nvCxnSpPr>
        <p:spPr>
          <a:xfrm flipV="1">
            <a:off x="4331716" y="388959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3FB717F0-5461-AC1F-0568-553C9B95C929}"/>
              </a:ext>
            </a:extLst>
          </p:cNvPr>
          <p:cNvCxnSpPr>
            <a:cxnSpLocks/>
          </p:cNvCxnSpPr>
          <p:nvPr/>
        </p:nvCxnSpPr>
        <p:spPr>
          <a:xfrm>
            <a:off x="4331716" y="437355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8428300F-17A3-7B9B-5475-9417B150A484}"/>
              </a:ext>
            </a:extLst>
          </p:cNvPr>
          <p:cNvCxnSpPr>
            <a:cxnSpLocks/>
          </p:cNvCxnSpPr>
          <p:nvPr/>
        </p:nvCxnSpPr>
        <p:spPr>
          <a:xfrm>
            <a:off x="4368026" y="437355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7A74A1B1-ED5A-2E87-1E34-CB33DD049B15}"/>
              </a:ext>
            </a:extLst>
          </p:cNvPr>
          <p:cNvCxnSpPr>
            <a:cxnSpLocks/>
          </p:cNvCxnSpPr>
          <p:nvPr/>
        </p:nvCxnSpPr>
        <p:spPr>
          <a:xfrm flipV="1">
            <a:off x="4331716" y="538155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0F428D53-B588-06FD-9801-1CE5C7A48914}"/>
              </a:ext>
            </a:extLst>
          </p:cNvPr>
          <p:cNvCxnSpPr>
            <a:cxnSpLocks/>
          </p:cNvCxnSpPr>
          <p:nvPr/>
        </p:nvCxnSpPr>
        <p:spPr>
          <a:xfrm>
            <a:off x="4331716" y="586551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9DC34EEE-B5F5-F7DD-1D90-3139CF74D594}"/>
              </a:ext>
            </a:extLst>
          </p:cNvPr>
          <p:cNvCxnSpPr>
            <a:cxnSpLocks/>
          </p:cNvCxnSpPr>
          <p:nvPr/>
        </p:nvCxnSpPr>
        <p:spPr>
          <a:xfrm>
            <a:off x="4368026" y="586551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 6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ADA099C-9A84-1F99-36E9-62A6323F8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879641" y="1178724"/>
            <a:ext cx="576375" cy="524370"/>
          </a:xfrm>
          <a:prstGeom prst="rect">
            <a:avLst/>
          </a:prstGeom>
        </p:spPr>
      </p:pic>
      <p:pic>
        <p:nvPicPr>
          <p:cNvPr id="69" name="Image 6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FBACF34-DD3E-FFD0-C7FD-DCBB2A0138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11967" y="1668823"/>
            <a:ext cx="550374" cy="491870"/>
          </a:xfrm>
          <a:prstGeom prst="rect">
            <a:avLst/>
          </a:prstGeom>
        </p:spPr>
      </p:pic>
      <p:pic>
        <p:nvPicPr>
          <p:cNvPr id="70" name="Image 6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A6A9180-80B6-487F-731E-8400B6B3D270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79641" y="636170"/>
            <a:ext cx="559041" cy="524371"/>
          </a:xfrm>
          <a:prstGeom prst="rect">
            <a:avLst/>
          </a:prstGeom>
        </p:spPr>
      </p:pic>
      <p:pic>
        <p:nvPicPr>
          <p:cNvPr id="71" name="Image 7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5DBB023-944B-DC3E-113B-8E654B938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2805435"/>
            <a:ext cx="576375" cy="524370"/>
          </a:xfrm>
          <a:prstGeom prst="rect">
            <a:avLst/>
          </a:prstGeom>
        </p:spPr>
      </p:pic>
      <p:pic>
        <p:nvPicPr>
          <p:cNvPr id="72" name="Image 7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009BB34-C323-6335-2391-41779DA4C9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3295534"/>
            <a:ext cx="550374" cy="491870"/>
          </a:xfrm>
          <a:prstGeom prst="rect">
            <a:avLst/>
          </a:prstGeom>
        </p:spPr>
      </p:pic>
      <p:pic>
        <p:nvPicPr>
          <p:cNvPr id="73" name="Image 7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FF4FBCEA-87A5-52CC-CD89-BB6A2BEE923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2262881"/>
            <a:ext cx="559041" cy="524371"/>
          </a:xfrm>
          <a:prstGeom prst="rect">
            <a:avLst/>
          </a:prstGeom>
        </p:spPr>
      </p:pic>
      <p:pic>
        <p:nvPicPr>
          <p:cNvPr id="74" name="Image 7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965666E-019F-F222-6BE2-ECD391289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4273015"/>
            <a:ext cx="576375" cy="524370"/>
          </a:xfrm>
          <a:prstGeom prst="rect">
            <a:avLst/>
          </a:prstGeom>
        </p:spPr>
      </p:pic>
      <p:pic>
        <p:nvPicPr>
          <p:cNvPr id="75" name="Image 7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E0623B8-CA28-F7EB-169F-10D0D2213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4763114"/>
            <a:ext cx="550374" cy="491870"/>
          </a:xfrm>
          <a:prstGeom prst="rect">
            <a:avLst/>
          </a:prstGeom>
        </p:spPr>
      </p:pic>
      <p:pic>
        <p:nvPicPr>
          <p:cNvPr id="76" name="Image 7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D8F64BF-AD3A-D150-8228-1C2C9EDC826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3730461"/>
            <a:ext cx="559041" cy="524371"/>
          </a:xfrm>
          <a:prstGeom prst="rect">
            <a:avLst/>
          </a:prstGeom>
        </p:spPr>
      </p:pic>
      <p:pic>
        <p:nvPicPr>
          <p:cNvPr id="77" name="Image 7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B1AEAC1-D333-C8E9-79AD-DAB42E071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59845" y="5740595"/>
            <a:ext cx="576375" cy="524370"/>
          </a:xfrm>
          <a:prstGeom prst="rect">
            <a:avLst/>
          </a:prstGeom>
        </p:spPr>
      </p:pic>
      <p:pic>
        <p:nvPicPr>
          <p:cNvPr id="78" name="Image 7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672395D-1D03-6E75-8398-9C6A658CC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92171" y="6230694"/>
            <a:ext cx="550374" cy="491870"/>
          </a:xfrm>
          <a:prstGeom prst="rect">
            <a:avLst/>
          </a:prstGeom>
        </p:spPr>
      </p:pic>
      <p:pic>
        <p:nvPicPr>
          <p:cNvPr id="79" name="Image 7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BFFEBC2-F55B-1DAE-2D24-741410C4C70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59845" y="5198041"/>
            <a:ext cx="559041" cy="524371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94924DB3-8931-E542-5113-F482750F4B24}"/>
              </a:ext>
            </a:extLst>
          </p:cNvPr>
          <p:cNvGrpSpPr/>
          <p:nvPr/>
        </p:nvGrpSpPr>
        <p:grpSpPr>
          <a:xfrm>
            <a:off x="6892840" y="447015"/>
            <a:ext cx="314409" cy="855924"/>
            <a:chOff x="7654840" y="835005"/>
            <a:chExt cx="634043" cy="1726073"/>
          </a:xfrm>
        </p:grpSpPr>
        <p:pic>
          <p:nvPicPr>
            <p:cNvPr id="81" name="Image 80" descr="Une image contenant habits, Maillot de sport, manche&#10;&#10;Le contenu généré par l’IA peut être incorrect.">
              <a:extLst>
                <a:ext uri="{FF2B5EF4-FFF2-40B4-BE49-F238E27FC236}">
                  <a16:creationId xmlns:a16="http://schemas.microsoft.com/office/drawing/2014/main" id="{A4BA758E-6B33-AC9F-9336-824EEBF8E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22072" r="44370" b="22608"/>
            <a:stretch/>
          </p:blipFill>
          <p:spPr>
            <a:xfrm>
              <a:off x="7654840" y="835005"/>
              <a:ext cx="559041" cy="524371"/>
            </a:xfrm>
            <a:prstGeom prst="rect">
              <a:avLst/>
            </a:prstGeom>
          </p:spPr>
        </p:pic>
        <p:pic>
          <p:nvPicPr>
            <p:cNvPr id="84" name="Image 83" descr="Une image contenant chaussures, chaussure&#10;&#10;Le contenu généré par l’IA peut être incorrect.">
              <a:extLst>
                <a:ext uri="{FF2B5EF4-FFF2-40B4-BE49-F238E27FC236}">
                  <a16:creationId xmlns:a16="http://schemas.microsoft.com/office/drawing/2014/main" id="{0A12D447-C618-C748-A670-25F919ECF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3"/>
            <a:stretch/>
          </p:blipFill>
          <p:spPr>
            <a:xfrm>
              <a:off x="7729842" y="1837634"/>
              <a:ext cx="559041" cy="723444"/>
            </a:xfrm>
            <a:prstGeom prst="rect">
              <a:avLst/>
            </a:prstGeom>
          </p:spPr>
        </p:pic>
      </p:grpSp>
      <p:sp>
        <p:nvSpPr>
          <p:cNvPr id="86" name="Accolade fermante 85">
            <a:extLst>
              <a:ext uri="{FF2B5EF4-FFF2-40B4-BE49-F238E27FC236}">
                <a16:creationId xmlns:a16="http://schemas.microsoft.com/office/drawing/2014/main" id="{CC9EC22E-166E-D461-C8F6-8CFCAD37464D}"/>
              </a:ext>
            </a:extLst>
          </p:cNvPr>
          <p:cNvSpPr/>
          <p:nvPr/>
        </p:nvSpPr>
        <p:spPr>
          <a:xfrm>
            <a:off x="7509141" y="802061"/>
            <a:ext cx="652100" cy="5785086"/>
          </a:xfrm>
          <a:prstGeom prst="rightBrace">
            <a:avLst>
              <a:gd name="adj1" fmla="val 50378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686B04C-960D-B9C7-D10C-69F97B4FCED3}"/>
              </a:ext>
            </a:extLst>
          </p:cNvPr>
          <p:cNvSpPr txBox="1"/>
          <p:nvPr/>
        </p:nvSpPr>
        <p:spPr>
          <a:xfrm>
            <a:off x="8094471" y="3349685"/>
            <a:ext cx="966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sym typeface="Webdings" panose="05030102010509060703" pitchFamily="18" charset="2"/>
              </a:rPr>
              <a:t>12</a:t>
            </a:r>
            <a:endParaRPr lang="fr-FR" sz="3600" dirty="0">
              <a:solidFill>
                <a:srgbClr val="C00000"/>
              </a:solidFill>
            </a:endParaRPr>
          </a:p>
          <a:p>
            <a:endParaRPr lang="fr-FR" dirty="0"/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6FC5B99F-1595-C374-5347-F6B45882D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920507" y="636170"/>
            <a:ext cx="219807" cy="50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3FFF626-25AA-025B-5EA8-B819605EB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tretch>
            <a:fillRect/>
          </a:stretch>
        </p:blipFill>
        <p:spPr>
          <a:xfrm rot="20077046">
            <a:off x="7295254" y="3922678"/>
            <a:ext cx="874977" cy="874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Le glacier dispose de deux cornets différents,                       4 gouts différents et deux sortes de biscuits.</a:t>
            </a:r>
          </a:p>
          <a:p>
            <a:r>
              <a:rPr lang="fr-FR" sz="2800" b="1" dirty="0"/>
              <a:t>Trouve le nombre total de combinaisons de glaces    qu’il peut faire.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892" y="3617389"/>
            <a:ext cx="1265583" cy="189837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41" y="3617389"/>
            <a:ext cx="2214920" cy="181588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3811374" y="3680713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3779544" y="4404841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64" t="1" r="64" b="28824"/>
          <a:stretch/>
        </p:blipFill>
        <p:spPr>
          <a:xfrm>
            <a:off x="4710029" y="4401071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4677431" y="3663570"/>
            <a:ext cx="993298" cy="7069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880338F-B1F4-2931-AAD3-A0A9C17E0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019" y="5634805"/>
            <a:ext cx="874977" cy="8749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CD3CA-3D50-F76B-80F8-B64A03E0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96" y="4683538"/>
            <a:ext cx="1265583" cy="12655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ECB0187-4D46-FE1C-3F27-83C8694C9C1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7127556" y="4235972"/>
            <a:ext cx="955261" cy="7069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11B674-6A0D-22FC-FD45-894AF6E908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4833" y="5478692"/>
            <a:ext cx="1058494" cy="105849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1AE3E9B-0A79-1C9A-C838-79165137322E}"/>
              </a:ext>
            </a:extLst>
          </p:cNvPr>
          <p:cNvSpPr txBox="1"/>
          <p:nvPr/>
        </p:nvSpPr>
        <p:spPr>
          <a:xfrm>
            <a:off x="6528094" y="3013501"/>
            <a:ext cx="247626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Exemple </a:t>
            </a:r>
          </a:p>
          <a:p>
            <a:r>
              <a:rPr lang="fr-FR" sz="2400" dirty="0"/>
              <a:t>de combinaison : 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84</Words>
  <Application>Microsoft Office PowerPoint</Application>
  <PresentationFormat>Affichage à l'écran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 le problème. </vt:lpstr>
      <vt:lpstr>Correction</vt:lpstr>
      <vt:lpstr>Résous le problème.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69</cp:revision>
  <dcterms:created xsi:type="dcterms:W3CDTF">2023-02-07T14:55:57Z</dcterms:created>
  <dcterms:modified xsi:type="dcterms:W3CDTF">2026-07-29T12:40:42Z</dcterms:modified>
</cp:coreProperties>
</file>