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7" r:id="rId2"/>
    <p:sldId id="274" r:id="rId3"/>
    <p:sldId id="285" r:id="rId4"/>
    <p:sldId id="28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résoudre un problème avec un produit cartésien.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Lis le problème.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305389" y="993843"/>
            <a:ext cx="8410123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Pour le spectacle de l’école, la maitresse veut savoir toutes les combinaisons possibles de vêtements        qu’elle peut faire à partir de 3 pantalons et 5 teeshirts  de couleurs différentes. </a:t>
            </a:r>
          </a:p>
          <a:p>
            <a:r>
              <a:rPr lang="fr-FR" sz="2800" b="1" dirty="0"/>
              <a:t>Trouve le nombre total de combinaisons. </a:t>
            </a:r>
          </a:p>
        </p:txBody>
      </p:sp>
      <p:pic>
        <p:nvPicPr>
          <p:cNvPr id="3" name="Image 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655755-467B-133A-DEBF-D4B47F364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2254270" y="5224086"/>
            <a:ext cx="505495" cy="1008000"/>
          </a:xfrm>
          <a:prstGeom prst="rect">
            <a:avLst/>
          </a:prstGeom>
        </p:spPr>
      </p:pic>
      <p:pic>
        <p:nvPicPr>
          <p:cNvPr id="8" name="Image 7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9D4B3ED6-4DAA-0199-C537-0228D84EB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1699776" y="5224086"/>
            <a:ext cx="523549" cy="1044000"/>
          </a:xfrm>
          <a:prstGeom prst="rect">
            <a:avLst/>
          </a:prstGeom>
        </p:spPr>
      </p:pic>
      <p:pic>
        <p:nvPicPr>
          <p:cNvPr id="9" name="Image 8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4866F83B-5335-B188-E60B-B4E84677E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1073926" y="5224086"/>
            <a:ext cx="555520" cy="1044000"/>
          </a:xfrm>
          <a:prstGeom prst="rect">
            <a:avLst/>
          </a:prstGeom>
        </p:spPr>
      </p:pic>
      <p:pic>
        <p:nvPicPr>
          <p:cNvPr id="10" name="Image 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8AA31ADB-1068-F71F-4BA8-235C3C5657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44136" y="4063139"/>
            <a:ext cx="559041" cy="524371"/>
          </a:xfrm>
          <a:prstGeom prst="rect">
            <a:avLst/>
          </a:prstGeom>
        </p:spPr>
      </p:pic>
      <p:pic>
        <p:nvPicPr>
          <p:cNvPr id="11" name="Image 1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EBE8EE6-D7AC-6C40-ACFB-174E5EDB3536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2251320" y="3606721"/>
            <a:ext cx="559041" cy="524371"/>
          </a:xfrm>
          <a:prstGeom prst="rect">
            <a:avLst/>
          </a:prstGeom>
        </p:spPr>
      </p:pic>
      <p:pic>
        <p:nvPicPr>
          <p:cNvPr id="12" name="Image 1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975ACD06-A30B-10C4-DE59-B870A1F8F2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1119640" y="3617389"/>
            <a:ext cx="576375" cy="524370"/>
          </a:xfrm>
          <a:prstGeom prst="rect">
            <a:avLst/>
          </a:prstGeom>
        </p:spPr>
      </p:pic>
      <p:pic>
        <p:nvPicPr>
          <p:cNvPr id="14" name="Image 1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EA60299D-4807-C335-1190-9EDEC682C7AD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2708842" y="4131092"/>
            <a:ext cx="559041" cy="524371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3DC7BE9B-F562-0C13-8F28-A28E7DD4EF27}"/>
              </a:ext>
            </a:extLst>
          </p:cNvPr>
          <p:cNvSpPr txBox="1"/>
          <p:nvPr/>
        </p:nvSpPr>
        <p:spPr>
          <a:xfrm>
            <a:off x="4192302" y="3750208"/>
            <a:ext cx="437483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/>
              <a:t>Exemples de combinaisons : </a:t>
            </a:r>
            <a:endParaRPr lang="fr-FR" sz="2400" b="1" dirty="0"/>
          </a:p>
        </p:txBody>
      </p:sp>
      <p:pic>
        <p:nvPicPr>
          <p:cNvPr id="17" name="Image 16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ABAB00-C641-8221-6094-796A5D644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4572000" y="4865090"/>
            <a:ext cx="555520" cy="1044000"/>
          </a:xfrm>
          <a:prstGeom prst="rect">
            <a:avLst/>
          </a:prstGeom>
        </p:spPr>
      </p:pic>
      <p:pic>
        <p:nvPicPr>
          <p:cNvPr id="19" name="Image 1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0EDF9189-5ABE-A8C6-55F4-408A4B83BD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1700946" y="4095640"/>
            <a:ext cx="550374" cy="491870"/>
          </a:xfrm>
          <a:prstGeom prst="rect">
            <a:avLst/>
          </a:prstGeom>
        </p:spPr>
      </p:pic>
      <p:pic>
        <p:nvPicPr>
          <p:cNvPr id="6" name="Image 5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E8D63A9-930C-4D34-F221-E30C35B7AB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559765" y="4459283"/>
            <a:ext cx="559041" cy="524371"/>
          </a:xfrm>
          <a:prstGeom prst="rect">
            <a:avLst/>
          </a:prstGeom>
        </p:spPr>
      </p:pic>
      <p:pic>
        <p:nvPicPr>
          <p:cNvPr id="21" name="Image 20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E6A87D04-123D-60FE-E83F-DA5F4F44E0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5267974" y="4901090"/>
            <a:ext cx="505495" cy="1008000"/>
          </a:xfrm>
          <a:prstGeom prst="rect">
            <a:avLst/>
          </a:prstGeom>
        </p:spPr>
      </p:pic>
      <p:pic>
        <p:nvPicPr>
          <p:cNvPr id="23" name="Image 2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CA59D860-B202-7E70-210E-4D8BEE366E2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241200" y="4477960"/>
            <a:ext cx="559041" cy="52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0D7A6201-DDBB-05C3-394E-F8243AC4BD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910845"/>
              </p:ext>
            </p:extLst>
          </p:nvPr>
        </p:nvGraphicFramePr>
        <p:xfrm>
          <a:off x="1077174" y="926573"/>
          <a:ext cx="6561624" cy="5391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3604">
                  <a:extLst>
                    <a:ext uri="{9D8B030D-6E8A-4147-A177-3AD203B41FA5}">
                      <a16:colId xmlns:a16="http://schemas.microsoft.com/office/drawing/2014/main" val="1677696241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1744338304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3269858777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527789849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1522477757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3439507299"/>
                    </a:ext>
                  </a:extLst>
                </a:gridCol>
              </a:tblGrid>
              <a:tr h="955226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239511"/>
                  </a:ext>
                </a:extLst>
              </a:tr>
              <a:tr h="147864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0219708"/>
                  </a:ext>
                </a:extLst>
              </a:tr>
              <a:tr h="147864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744721"/>
                  </a:ext>
                </a:extLst>
              </a:tr>
              <a:tr h="147864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12690"/>
                  </a:ext>
                </a:extLst>
              </a:tr>
            </a:tbl>
          </a:graphicData>
        </a:graphic>
      </p:graphicFrame>
      <p:pic>
        <p:nvPicPr>
          <p:cNvPr id="5" name="Image 4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1D163AA6-38CB-925D-EE14-388D386D2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1390913" y="5072190"/>
            <a:ext cx="505495" cy="1008000"/>
          </a:xfrm>
          <a:prstGeom prst="rect">
            <a:avLst/>
          </a:prstGeom>
        </p:spPr>
      </p:pic>
      <p:pic>
        <p:nvPicPr>
          <p:cNvPr id="7" name="Image 6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B38670E7-0145-D3E5-DA57-BE28662CDA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1340888" y="2133767"/>
            <a:ext cx="555520" cy="1044000"/>
          </a:xfrm>
          <a:prstGeom prst="rect">
            <a:avLst/>
          </a:prstGeom>
        </p:spPr>
      </p:pic>
      <p:pic>
        <p:nvPicPr>
          <p:cNvPr id="9" name="Image 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9263A8A3-0546-4E65-5AD6-7239C100AA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2390273" y="1118057"/>
            <a:ext cx="559041" cy="524371"/>
          </a:xfrm>
          <a:prstGeom prst="rect">
            <a:avLst/>
          </a:prstGeom>
        </p:spPr>
      </p:pic>
      <p:pic>
        <p:nvPicPr>
          <p:cNvPr id="11" name="Image 1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215912FE-E586-45BD-A89A-56C5D7BFB48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33551" y="1118055"/>
            <a:ext cx="559041" cy="524371"/>
          </a:xfrm>
          <a:prstGeom prst="rect">
            <a:avLst/>
          </a:prstGeom>
        </p:spPr>
      </p:pic>
      <p:pic>
        <p:nvPicPr>
          <p:cNvPr id="20" name="Image 19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5EF926C-96E8-85DF-76B7-D74AF8986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2447910" y="5288199"/>
            <a:ext cx="505495" cy="1008000"/>
          </a:xfrm>
          <a:prstGeom prst="rect">
            <a:avLst/>
          </a:prstGeom>
        </p:spPr>
      </p:pic>
      <p:pic>
        <p:nvPicPr>
          <p:cNvPr id="21" name="Image 20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CD325BFF-31FC-C39B-CD39-47A21DB8A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3480862" y="5288199"/>
            <a:ext cx="505495" cy="1008000"/>
          </a:xfrm>
          <a:prstGeom prst="rect">
            <a:avLst/>
          </a:prstGeom>
        </p:spPr>
      </p:pic>
      <p:pic>
        <p:nvPicPr>
          <p:cNvPr id="29" name="Image 28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D0A7E8AB-1676-D3FF-DB88-3B6A3B51B8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4667051" y="5249919"/>
            <a:ext cx="505495" cy="1008000"/>
          </a:xfrm>
          <a:prstGeom prst="rect">
            <a:avLst/>
          </a:prstGeom>
        </p:spPr>
      </p:pic>
      <p:pic>
        <p:nvPicPr>
          <p:cNvPr id="30" name="Image 29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081C84EE-BF05-9848-6486-16419C4FE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5700003" y="5268997"/>
            <a:ext cx="505495" cy="1008000"/>
          </a:xfrm>
          <a:prstGeom prst="rect">
            <a:avLst/>
          </a:prstGeom>
        </p:spPr>
      </p:pic>
      <p:pic>
        <p:nvPicPr>
          <p:cNvPr id="31" name="Image 30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0A34685-7C62-9490-1BA6-709742FEB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6833771" y="5268997"/>
            <a:ext cx="505495" cy="1008000"/>
          </a:xfrm>
          <a:prstGeom prst="rect">
            <a:avLst/>
          </a:prstGeom>
        </p:spPr>
      </p:pic>
      <p:pic>
        <p:nvPicPr>
          <p:cNvPr id="32" name="Image 31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03A74642-8D2F-1488-A9DF-5A42B9F10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2422897" y="2335123"/>
            <a:ext cx="555520" cy="1044000"/>
          </a:xfrm>
          <a:prstGeom prst="rect">
            <a:avLst/>
          </a:prstGeom>
        </p:spPr>
      </p:pic>
      <p:pic>
        <p:nvPicPr>
          <p:cNvPr id="33" name="Image 3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AD6C8A20-DA18-1E05-FE93-49EFCE020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3504906" y="2299123"/>
            <a:ext cx="555520" cy="1044000"/>
          </a:xfrm>
          <a:prstGeom prst="rect">
            <a:avLst/>
          </a:prstGeom>
        </p:spPr>
      </p:pic>
      <p:pic>
        <p:nvPicPr>
          <p:cNvPr id="34" name="Image 33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5FCF8B30-F98C-85F0-0004-D3D93B930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4637883" y="2323708"/>
            <a:ext cx="555520" cy="1044000"/>
          </a:xfrm>
          <a:prstGeom prst="rect">
            <a:avLst/>
          </a:prstGeom>
        </p:spPr>
      </p:pic>
      <p:pic>
        <p:nvPicPr>
          <p:cNvPr id="35" name="Image 34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1CC85637-2A19-6C57-43A7-E2F46AEE5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5719892" y="2287708"/>
            <a:ext cx="555520" cy="1044000"/>
          </a:xfrm>
          <a:prstGeom prst="rect">
            <a:avLst/>
          </a:prstGeom>
        </p:spPr>
      </p:pic>
      <p:pic>
        <p:nvPicPr>
          <p:cNvPr id="36" name="Image 35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0AB5DAAC-588C-80DB-0D1B-66BC55AE6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6790704" y="2323708"/>
            <a:ext cx="555520" cy="1044000"/>
          </a:xfrm>
          <a:prstGeom prst="rect">
            <a:avLst/>
          </a:prstGeom>
        </p:spPr>
      </p:pic>
      <p:pic>
        <p:nvPicPr>
          <p:cNvPr id="42" name="Image 4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2760C226-CBFC-5970-E861-331CFEC34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6804413" y="4910640"/>
            <a:ext cx="576375" cy="524370"/>
          </a:xfrm>
          <a:prstGeom prst="rect">
            <a:avLst/>
          </a:prstGeom>
        </p:spPr>
      </p:pic>
      <p:pic>
        <p:nvPicPr>
          <p:cNvPr id="43" name="Image 4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6554FB2-E134-0DBC-0E09-9F59256E23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2404605" y="4905714"/>
            <a:ext cx="559041" cy="524371"/>
          </a:xfrm>
          <a:prstGeom prst="rect">
            <a:avLst/>
          </a:prstGeom>
        </p:spPr>
      </p:pic>
      <p:pic>
        <p:nvPicPr>
          <p:cNvPr id="44" name="Image 4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9D793849-86CC-AD7A-78BF-EFBCE70394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691600" y="4909305"/>
            <a:ext cx="550374" cy="491870"/>
          </a:xfrm>
          <a:prstGeom prst="rect">
            <a:avLst/>
          </a:prstGeom>
        </p:spPr>
      </p:pic>
      <p:pic>
        <p:nvPicPr>
          <p:cNvPr id="45" name="Image 44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5C103019-A1DD-6F2E-847B-48E1723A7AE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24600" y="4880344"/>
            <a:ext cx="559041" cy="524371"/>
          </a:xfrm>
          <a:prstGeom prst="rect">
            <a:avLst/>
          </a:prstGeom>
        </p:spPr>
      </p:pic>
      <p:pic>
        <p:nvPicPr>
          <p:cNvPr id="46" name="Image 45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347CAF63-46AB-21B2-987B-6A3FE9D757EF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3454088" y="4911974"/>
            <a:ext cx="559041" cy="524371"/>
          </a:xfrm>
          <a:prstGeom prst="rect">
            <a:avLst/>
          </a:prstGeom>
        </p:spPr>
      </p:pic>
      <p:pic>
        <p:nvPicPr>
          <p:cNvPr id="47" name="Image 46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B39ACFE9-143B-9729-63F4-317654BB04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6779142" y="1983718"/>
            <a:ext cx="576375" cy="524370"/>
          </a:xfrm>
          <a:prstGeom prst="rect">
            <a:avLst/>
          </a:prstGeom>
        </p:spPr>
      </p:pic>
      <p:pic>
        <p:nvPicPr>
          <p:cNvPr id="48" name="Image 4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4EB4418E-FB67-CF31-7AFD-FAF7493BCA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2417751" y="1956333"/>
            <a:ext cx="559041" cy="524371"/>
          </a:xfrm>
          <a:prstGeom prst="rect">
            <a:avLst/>
          </a:prstGeom>
        </p:spPr>
      </p:pic>
      <p:pic>
        <p:nvPicPr>
          <p:cNvPr id="49" name="Image 4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D394DD3-B2C2-AA08-51C7-4F8CF629E0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701430" y="1937081"/>
            <a:ext cx="550374" cy="491870"/>
          </a:xfrm>
          <a:prstGeom prst="rect">
            <a:avLst/>
          </a:prstGeom>
        </p:spPr>
      </p:pic>
      <p:pic>
        <p:nvPicPr>
          <p:cNvPr id="50" name="Image 4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14575440-1CED-248D-CD18-F30F460F7C39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04369" y="1940253"/>
            <a:ext cx="559041" cy="524371"/>
          </a:xfrm>
          <a:prstGeom prst="rect">
            <a:avLst/>
          </a:prstGeom>
        </p:spPr>
      </p:pic>
      <p:pic>
        <p:nvPicPr>
          <p:cNvPr id="51" name="Image 5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31524D6-92C3-147C-2EFD-FFF15BF7950D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3481604" y="1950305"/>
            <a:ext cx="559041" cy="524371"/>
          </a:xfrm>
          <a:prstGeom prst="rect">
            <a:avLst/>
          </a:prstGeom>
        </p:spPr>
      </p:pic>
      <p:pic>
        <p:nvPicPr>
          <p:cNvPr id="52" name="Image 5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83432F49-173A-DCFB-D212-0D4170CA63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6796132" y="1184206"/>
            <a:ext cx="576375" cy="524370"/>
          </a:xfrm>
          <a:prstGeom prst="rect">
            <a:avLst/>
          </a:prstGeom>
        </p:spPr>
      </p:pic>
      <p:pic>
        <p:nvPicPr>
          <p:cNvPr id="53" name="Image 5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7C18946-D993-7B9D-EDA9-5BA665830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736600" y="1156005"/>
            <a:ext cx="550374" cy="491870"/>
          </a:xfrm>
          <a:prstGeom prst="rect">
            <a:avLst/>
          </a:prstGeom>
        </p:spPr>
      </p:pic>
      <p:pic>
        <p:nvPicPr>
          <p:cNvPr id="54" name="Image 5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A8998270-688A-E46B-E862-BC2599531F66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3475699" y="1118055"/>
            <a:ext cx="559041" cy="524371"/>
          </a:xfrm>
          <a:prstGeom prst="rect">
            <a:avLst/>
          </a:prstGeom>
        </p:spPr>
      </p:pic>
      <p:pic>
        <p:nvPicPr>
          <p:cNvPr id="3" name="Image 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B617C5F5-1E7C-EDCE-11D4-C62AF006F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1382587" y="3646764"/>
            <a:ext cx="523549" cy="1044000"/>
          </a:xfrm>
          <a:prstGeom prst="rect">
            <a:avLst/>
          </a:prstGeom>
        </p:spPr>
      </p:pic>
      <p:pic>
        <p:nvPicPr>
          <p:cNvPr id="18" name="Image 17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96CF8A5C-7DF6-664D-97B1-860B942CE9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2447910" y="3774127"/>
            <a:ext cx="523549" cy="1044000"/>
          </a:xfrm>
          <a:prstGeom prst="rect">
            <a:avLst/>
          </a:prstGeom>
        </p:spPr>
      </p:pic>
      <p:pic>
        <p:nvPicPr>
          <p:cNvPr id="19" name="Image 18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1EB8B386-261A-9412-8EBC-51E07C29CD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3522243" y="3774127"/>
            <a:ext cx="523549" cy="1044000"/>
          </a:xfrm>
          <a:prstGeom prst="rect">
            <a:avLst/>
          </a:prstGeom>
        </p:spPr>
      </p:pic>
      <p:pic>
        <p:nvPicPr>
          <p:cNvPr id="22" name="Image 21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FF1C01ED-7FAC-4D0A-FDA5-70844C3E8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4667051" y="3774127"/>
            <a:ext cx="523549" cy="1044000"/>
          </a:xfrm>
          <a:prstGeom prst="rect">
            <a:avLst/>
          </a:prstGeom>
        </p:spPr>
      </p:pic>
      <p:pic>
        <p:nvPicPr>
          <p:cNvPr id="23" name="Image 2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0739585F-C263-1E97-77C5-455DB2AE0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5741384" y="3774127"/>
            <a:ext cx="523549" cy="1044000"/>
          </a:xfrm>
          <a:prstGeom prst="rect">
            <a:avLst/>
          </a:prstGeom>
        </p:spPr>
      </p:pic>
      <p:pic>
        <p:nvPicPr>
          <p:cNvPr id="24" name="Image 23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A7779EAD-E8D9-BC7D-99A6-16B47DF42A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6815717" y="3774127"/>
            <a:ext cx="523549" cy="1044000"/>
          </a:xfrm>
          <a:prstGeom prst="rect">
            <a:avLst/>
          </a:prstGeom>
        </p:spPr>
      </p:pic>
      <p:pic>
        <p:nvPicPr>
          <p:cNvPr id="25" name="Image 24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284182BC-0D4C-42FF-6F80-9C470418EE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6796131" y="3445513"/>
            <a:ext cx="576375" cy="524370"/>
          </a:xfrm>
          <a:prstGeom prst="rect">
            <a:avLst/>
          </a:prstGeom>
        </p:spPr>
      </p:pic>
      <p:pic>
        <p:nvPicPr>
          <p:cNvPr id="26" name="Image 25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213D3CCD-198C-B5FA-0056-31A47DEDF5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2401203" y="3417379"/>
            <a:ext cx="559041" cy="524371"/>
          </a:xfrm>
          <a:prstGeom prst="rect">
            <a:avLst/>
          </a:prstGeom>
        </p:spPr>
      </p:pic>
      <p:pic>
        <p:nvPicPr>
          <p:cNvPr id="27" name="Image 26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721E600-2C56-ED06-A527-44DB91D859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733748" y="3416647"/>
            <a:ext cx="550374" cy="491870"/>
          </a:xfrm>
          <a:prstGeom prst="rect">
            <a:avLst/>
          </a:prstGeom>
        </p:spPr>
      </p:pic>
      <p:pic>
        <p:nvPicPr>
          <p:cNvPr id="28" name="Image 2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001761FD-1A11-5111-1A79-91ED22F581A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29101" y="3409513"/>
            <a:ext cx="559041" cy="524371"/>
          </a:xfrm>
          <a:prstGeom prst="rect">
            <a:avLst/>
          </a:prstGeom>
        </p:spPr>
      </p:pic>
      <p:pic>
        <p:nvPicPr>
          <p:cNvPr id="55" name="Image 54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5E2D173-A1F8-ED72-6890-9C72106EEB87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3496531" y="3417428"/>
            <a:ext cx="559041" cy="52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63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Résous le problème.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305389" y="993843"/>
            <a:ext cx="8410123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Pour la fête, je prépare des glaces différentes. </a:t>
            </a:r>
          </a:p>
          <a:p>
            <a:r>
              <a:rPr lang="fr-FR" sz="2800" dirty="0"/>
              <a:t>J’ai deux cornets différents à ma disposition                      et 4 gouts différents.</a:t>
            </a:r>
          </a:p>
          <a:p>
            <a:r>
              <a:rPr lang="fr-FR" sz="2800" b="1" dirty="0"/>
              <a:t>Trouve le nombre total de combinaisons de glaces que je peux créer.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EF22778-7CAE-ADB4-3A78-AE5ED306B3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910" y="3670767"/>
            <a:ext cx="1431914" cy="2009064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E0DA16B7-7337-E159-E5A1-0BD6A9EF06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3" y="3775305"/>
            <a:ext cx="2427660" cy="1764818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65CBC83-0001-6C62-F48D-176D5703813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b="25990"/>
          <a:stretch/>
        </p:blipFill>
        <p:spPr>
          <a:xfrm>
            <a:off x="3859462" y="3670767"/>
            <a:ext cx="955261" cy="706985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D14A448C-4A67-F238-9760-B33A2DA626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b="25990"/>
          <a:stretch/>
        </p:blipFill>
        <p:spPr>
          <a:xfrm>
            <a:off x="3859462" y="4407981"/>
            <a:ext cx="955261" cy="706985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7D73CB18-845A-E6F8-ABAD-3D18D216FD5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-64" t="1" r="64" b="28824"/>
          <a:stretch/>
        </p:blipFill>
        <p:spPr>
          <a:xfrm>
            <a:off x="4814723" y="4419244"/>
            <a:ext cx="993298" cy="70698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C7718482-1EE5-EB8E-DC66-5F3633B61CC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-64" t="1" r="64" b="28824"/>
          <a:stretch/>
        </p:blipFill>
        <p:spPr>
          <a:xfrm>
            <a:off x="4814723" y="3670767"/>
            <a:ext cx="993298" cy="70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85821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</TotalTime>
  <Words>96</Words>
  <Application>Microsoft Office PowerPoint</Application>
  <PresentationFormat>Affichage à l'écran (4:3)</PresentationFormat>
  <Paragraphs>10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Lis le problème. </vt:lpstr>
      <vt:lpstr>Correction</vt:lpstr>
      <vt:lpstr>Résous le problème.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66</cp:revision>
  <dcterms:created xsi:type="dcterms:W3CDTF">2023-02-07T14:55:57Z</dcterms:created>
  <dcterms:modified xsi:type="dcterms:W3CDTF">2026-07-13T09:36:52Z</dcterms:modified>
</cp:coreProperties>
</file>