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8" y="1158961"/>
            <a:ext cx="8004384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film commence à 20 h 15                                   et se termine à 23 h 00.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dure le film 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film commence à 20 h 15                                et se termine à 23 h 00.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dure le film 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 h 15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23 h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21 h 15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 h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86337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1 h + 1 h + 45 min = 2 h 45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5227689" y="4215229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4765810" y="4565607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22 h 15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3353170" y="4003402"/>
            <a:ext cx="182852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113595" y="3685993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 h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5249390" y="3976793"/>
            <a:ext cx="1184329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402333" y="3659384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45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Le film dure 2 h 45.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4" grpId="0" animBg="1"/>
      <p:bldP spid="25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monte dans le train à 13 h 35.                        Le voyage dure 2 h 20.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le train va-t-il arriver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7524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monte dans le train à 13 h 35.                         Le voyage dure 2 h 20.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le train va-t-il arriver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13 h 35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263237" y="4640619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5142185" y="4191130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3964026" y="4621194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15 h 35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1"/>
            <a:ext cx="3679700" cy="4354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3043203" y="3684572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 h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155657" y="3035665"/>
            <a:ext cx="1271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2 h 20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5174269" y="4019550"/>
            <a:ext cx="1303712" cy="575427"/>
          </a:xfrm>
          <a:prstGeom prst="arc">
            <a:avLst>
              <a:gd name="adj1" fmla="val 10810720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5290831" y="3689591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20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Le train va arriver à 15 h 55.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5915019" y="4617530"/>
            <a:ext cx="147161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15 h 55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9" grpId="0"/>
      <p:bldP spid="24" grpId="0" animBg="1"/>
      <p:bldP spid="25" grpId="0"/>
      <p:bldP spid="28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172</Words>
  <Application>Microsoft Office PowerPoint</Application>
  <PresentationFormat>Affichage à l'écran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58</cp:revision>
  <dcterms:created xsi:type="dcterms:W3CDTF">2023-02-07T14:55:57Z</dcterms:created>
  <dcterms:modified xsi:type="dcterms:W3CDTF">2026-07-13T10:03:31Z</dcterms:modified>
</cp:coreProperties>
</file>