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>
        <p:scale>
          <a:sx n="33" d="100"/>
          <a:sy n="33" d="100"/>
        </p:scale>
        <p:origin x="3597" y="1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26/12/2025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FAC666-C3F9-BED2-9A72-7BE2258C46C8}"/>
              </a:ext>
            </a:extLst>
          </p:cNvPr>
          <p:cNvSpPr txBox="1"/>
          <p:nvPr/>
        </p:nvSpPr>
        <p:spPr>
          <a:xfrm>
            <a:off x="1448052" y="160854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Règles graduées en douzièmes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18F961A5-1693-5186-2CFF-CB7E69262359}"/>
              </a:ext>
            </a:extLst>
          </p:cNvPr>
          <p:cNvGrpSpPr/>
          <p:nvPr/>
        </p:nvGrpSpPr>
        <p:grpSpPr>
          <a:xfrm>
            <a:off x="508367" y="1143207"/>
            <a:ext cx="3600000" cy="624625"/>
            <a:chOff x="1055719" y="995100"/>
            <a:chExt cx="3600000" cy="62462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C21B0E-5B3F-3484-88A6-BD1D9C1AC496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958B73A1-AE49-420B-2EF6-B4D963F0264C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816558E-40CF-6036-BDD0-BA6243F2CF0C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6515AFAE-0D05-1800-0B65-75087E1CE07A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D443D1-6F37-D321-87E6-1A9A3F1595B0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A4D3666A-0C93-4C05-97B9-2CFC31FFCB1A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D684EE94-B9AD-8664-1885-9AA0923BC36E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3F1832D-4473-665B-2B17-1DD654D0EBDB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06444A2D-30B5-9476-89C2-564B6B70AC93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0EFC1B0-3E7F-FB09-76DE-3D20C97CFB47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C79E308-9D3F-A159-BFBA-6FB405B9064A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364DF1A-B973-5A3A-B81A-48CEBB0FA072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3533E1D-F93E-B2A9-B75E-52FCDE2862D7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EA114BA8-857C-467E-5000-B0DFA6C0C0FB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56314582-CE7D-A9D5-656D-3BCC5CED647E}"/>
              </a:ext>
            </a:extLst>
          </p:cNvPr>
          <p:cNvGrpSpPr/>
          <p:nvPr/>
        </p:nvGrpSpPr>
        <p:grpSpPr>
          <a:xfrm>
            <a:off x="508367" y="1773137"/>
            <a:ext cx="3600000" cy="624625"/>
            <a:chOff x="1055719" y="995100"/>
            <a:chExt cx="3600000" cy="62462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41C4357-6C2F-DA43-D4E0-890BE009B94A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E5C4CA33-F619-727B-01A0-E7DF7A2324E5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777E31D3-BB59-AB4D-EEB9-A53A3B5535EC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FDDE384-BA9B-E3D1-686A-2A072CDB4115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2A14EB5A-F8DA-EA5C-9A7C-502282C2D8E7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664B8FC0-583E-0E32-81BE-FE3C59AEA0FB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6AD326E5-01AC-48A3-AD4C-FAC7672281F3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2B426409-BCF9-06FC-C71B-F9C6B5E1B7D3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5DA56023-8B81-3363-EB1F-BC1FA7C7EB51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F45CB07D-68FB-A93C-E909-0EF753D5A4DD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7076BDD1-2681-1F1F-7697-FF5D997784AC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2260C0C2-8AF2-0C74-DE7D-3FB59B01A0E3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39C91AB6-F492-C094-AB20-9F8D6E3D614A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3A3375DE-EB68-8854-6D3A-F8706B8F7DAF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9EBC12D7-700E-2845-1640-CBAAB13D8ED2}"/>
              </a:ext>
            </a:extLst>
          </p:cNvPr>
          <p:cNvGrpSpPr/>
          <p:nvPr/>
        </p:nvGrpSpPr>
        <p:grpSpPr>
          <a:xfrm>
            <a:off x="508367" y="2397762"/>
            <a:ext cx="3600000" cy="624625"/>
            <a:chOff x="1055719" y="995100"/>
            <a:chExt cx="3600000" cy="62462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7DA2604-682E-2F4A-F7B8-FF95A5F0EA28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6B053AE3-D20F-94B0-EC43-B97CFAAF0F6B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764412B4-7F83-1A0B-85DE-50E6544B4B85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40CDCAFD-81F3-8DBC-C1D1-0023149ECA48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7027ED43-554E-29C0-6C7E-3306E57B8288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8F18253B-F185-CFF9-B1F2-7DBFD8C8B7AA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43B7F0A1-3EC1-6D28-E18A-ACB7066E2C13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D42635FA-68E4-4234-8060-449D054A6C02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B7CD9A0A-DCCB-122D-F7FF-4AAF70550F27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1352C04-5DB4-FEA2-60E7-F6E43A4A1F03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8C07F791-3D5F-E6A7-E0B1-B504821D8AB2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6EE8F4AF-F3C7-F0C5-139A-987AEE7B56D8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EA9B8AFA-7F70-A4BF-CA94-E1E1B30C7C41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4790571E-E8B3-7966-DD79-9DD9E22195DB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85422081-9854-AAF0-2E35-D2E53DA11F77}"/>
              </a:ext>
            </a:extLst>
          </p:cNvPr>
          <p:cNvGrpSpPr/>
          <p:nvPr/>
        </p:nvGrpSpPr>
        <p:grpSpPr>
          <a:xfrm>
            <a:off x="508367" y="3027692"/>
            <a:ext cx="3600000" cy="624625"/>
            <a:chOff x="1055719" y="995100"/>
            <a:chExt cx="3600000" cy="624625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A221600-29A4-4400-C425-F6093572A552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080A8038-A4D4-95FE-1CA4-A0F29648DD07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9E03CEC8-F2FE-EB4B-3973-34B0767834AC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D3B19288-D444-4652-9B42-3D1469C75919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ACDAD757-86A4-224C-7CCC-42339ABF780D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16FFF3B-CD8A-3D43-2113-68C20A8C6745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EA0F37E4-B6AB-9D2E-6BEE-255797816791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F1B9CBE9-7B02-D1E5-1B17-3EBAD2398C2F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EA2B5945-79D8-5BC9-8DD0-A1616376B0A0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D92BB8F6-F51C-A2C1-89D1-E551FF8B004F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76E1DD9D-6946-8571-42D9-B86B5BD028B8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3F3CE31E-96C3-4BC6-C4A8-E25BCB3867AB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F93EA001-E71B-E471-754D-C905C0C7EFF9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A637B1C2-A058-A728-E3CB-6B1EA8259330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C5429C2-5DF7-1AB4-CBC1-CF914E24CA28}"/>
              </a:ext>
            </a:extLst>
          </p:cNvPr>
          <p:cNvGrpSpPr/>
          <p:nvPr/>
        </p:nvGrpSpPr>
        <p:grpSpPr>
          <a:xfrm>
            <a:off x="508367" y="3657622"/>
            <a:ext cx="3600000" cy="624625"/>
            <a:chOff x="1055719" y="995100"/>
            <a:chExt cx="3600000" cy="624625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B231F5D-3779-1E6D-A598-93781C50B302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94432292-1C05-527A-F372-4C425C39FE27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AF60E2F6-2E37-7F16-BA67-536ADCCFE5A0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7FECF88-2DC8-534B-CC44-CC4246AF5B89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A3C1347-60F7-F4FA-AEE8-83846EC587F1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C8332FCC-0A92-40BF-E18B-7160C20390E9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7F283145-41D4-8562-C5EC-3C6180FDCCF1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FD4BBFF8-50F2-AFCF-1E47-3D7B55E21890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A3F505F-91C5-E76A-1475-55D6A75B9E91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A8C1BEB7-7FF7-2C17-DA77-3FF508653695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7B17025E-651B-6ABD-6161-4CDFB51F4EE8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2DAD0A1A-2404-6C5F-6F14-47BE23964031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054CB74C-876E-97ED-99BD-213220309A2D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8FB311E1-A332-39A5-BABB-B179AD37F6C7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4006D080-A592-F319-CC3C-745173845300}"/>
              </a:ext>
            </a:extLst>
          </p:cNvPr>
          <p:cNvGrpSpPr/>
          <p:nvPr/>
        </p:nvGrpSpPr>
        <p:grpSpPr>
          <a:xfrm>
            <a:off x="508367" y="4287552"/>
            <a:ext cx="3600000" cy="624625"/>
            <a:chOff x="1055719" y="995100"/>
            <a:chExt cx="3600000" cy="624625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7E8125F-0DFC-1C34-A05B-88B57AAD82DD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5F072121-83D1-5C0F-C0BE-56BD749DB5F4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CB656857-AF44-024B-A32D-CB270604D9C8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1A4DAB73-EDAC-4A3C-248A-8A9D06A52018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BDFB1CA7-416B-7E1B-E7A7-7BF7D21EBF24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445601BE-08B3-15CA-DE69-17C557AA21ED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AA4DBA02-7750-FD9D-5E74-CDD8394A0B1A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CC42CD17-D5AD-45CC-4F00-4219C6D3FE6C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8F9A8798-013D-EAC6-1C9E-B92C2DB7BCF5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FAA43EBE-67E2-1D12-5BC3-ADE72F9796B9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AF3E82E3-DA1A-2F17-DBD8-592FF9B56FB0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C80676B0-DAAB-36A3-6FCA-DDB570E2C8BF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74F2FC52-A384-1D75-110B-EDC13E7E2E36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C146E0E9-2FE0-D79E-4F4C-78F509066A14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e 95">
            <a:extLst>
              <a:ext uri="{FF2B5EF4-FFF2-40B4-BE49-F238E27FC236}">
                <a16:creationId xmlns:a16="http://schemas.microsoft.com/office/drawing/2014/main" id="{075ED689-8A39-2E7E-FC67-39E9DBB03D38}"/>
              </a:ext>
            </a:extLst>
          </p:cNvPr>
          <p:cNvGrpSpPr/>
          <p:nvPr/>
        </p:nvGrpSpPr>
        <p:grpSpPr>
          <a:xfrm>
            <a:off x="508367" y="4912177"/>
            <a:ext cx="3600000" cy="624625"/>
            <a:chOff x="1055719" y="995100"/>
            <a:chExt cx="3600000" cy="624625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5334179-B397-017F-D091-E17A16395ACD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45B40450-300D-BAC0-C464-3D0CB1DE8E07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B090264A-964F-695E-19C4-58EC27349CA1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9081C3FE-5B47-989E-1AC6-CA6E00228E68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10A2A2B7-4A44-DEDA-AE2B-424C25100B54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1F2E0B61-0AD4-4AB4-8CC2-1404D5D0B06B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C3CF20BA-8675-8CFA-4309-05A3D93D203A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5AC88745-B728-4DA8-367F-82F99F14A165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2E5A56D0-A6F7-E46F-20B6-D5AD548FE3BE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609B634D-1975-5F32-70BC-7D46632102DF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0C1D70D0-191A-341A-8E9D-55F84275248E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4C6348FF-853D-C8E6-1D76-45D48659EAB3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72562D2A-C920-7FBE-2DCB-70E00DBA3333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>
              <a:extLst>
                <a:ext uri="{FF2B5EF4-FFF2-40B4-BE49-F238E27FC236}">
                  <a16:creationId xmlns:a16="http://schemas.microsoft.com/office/drawing/2014/main" id="{ACFFF2B4-9107-5C4B-AA97-A581D1D4B64E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5C988FD6-94E8-5606-9ADE-0B5D6E2FF877}"/>
              </a:ext>
            </a:extLst>
          </p:cNvPr>
          <p:cNvGrpSpPr/>
          <p:nvPr/>
        </p:nvGrpSpPr>
        <p:grpSpPr>
          <a:xfrm>
            <a:off x="508367" y="5542107"/>
            <a:ext cx="3600000" cy="624625"/>
            <a:chOff x="1055719" y="995100"/>
            <a:chExt cx="3600000" cy="624625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F24BA0A8-C2DB-C847-E515-CDE658971C9D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06B9F820-B158-224F-2D80-D53A4C9C4550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A0C35243-0399-3265-E95A-BA968400EA64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F1782221-68F3-1F17-B289-B06D75527056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8F3AF3F3-4C15-67D1-D8F7-3385CFC90052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867FBE8B-4CB5-5A64-29DF-1F2939E740DE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117">
              <a:extLst>
                <a:ext uri="{FF2B5EF4-FFF2-40B4-BE49-F238E27FC236}">
                  <a16:creationId xmlns:a16="http://schemas.microsoft.com/office/drawing/2014/main" id="{8334C0B4-C37C-359A-DF49-249783AD809B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droit 118">
              <a:extLst>
                <a:ext uri="{FF2B5EF4-FFF2-40B4-BE49-F238E27FC236}">
                  <a16:creationId xmlns:a16="http://schemas.microsoft.com/office/drawing/2014/main" id="{90C19616-1C4A-0130-7413-5215A48EC955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119">
              <a:extLst>
                <a:ext uri="{FF2B5EF4-FFF2-40B4-BE49-F238E27FC236}">
                  <a16:creationId xmlns:a16="http://schemas.microsoft.com/office/drawing/2014/main" id="{699412AA-4EAD-889D-61D9-6A362EC7AAD7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120">
              <a:extLst>
                <a:ext uri="{FF2B5EF4-FFF2-40B4-BE49-F238E27FC236}">
                  <a16:creationId xmlns:a16="http://schemas.microsoft.com/office/drawing/2014/main" id="{31633AF5-DD53-8A67-D6E3-14AD80842EEB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droit 121">
              <a:extLst>
                <a:ext uri="{FF2B5EF4-FFF2-40B4-BE49-F238E27FC236}">
                  <a16:creationId xmlns:a16="http://schemas.microsoft.com/office/drawing/2014/main" id="{0068B968-8A1D-51D8-84D3-C442939DE737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B3CF0DCB-6816-F696-8894-849758CCD8EE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necteur droit 123">
              <a:extLst>
                <a:ext uri="{FF2B5EF4-FFF2-40B4-BE49-F238E27FC236}">
                  <a16:creationId xmlns:a16="http://schemas.microsoft.com/office/drawing/2014/main" id="{88864D6B-E39E-9643-F627-F5C0E4A5C8AD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cteur droit 124">
              <a:extLst>
                <a:ext uri="{FF2B5EF4-FFF2-40B4-BE49-F238E27FC236}">
                  <a16:creationId xmlns:a16="http://schemas.microsoft.com/office/drawing/2014/main" id="{DB69BD8B-01CA-5035-57E6-89906CF2EE99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Groupe 125">
            <a:extLst>
              <a:ext uri="{FF2B5EF4-FFF2-40B4-BE49-F238E27FC236}">
                <a16:creationId xmlns:a16="http://schemas.microsoft.com/office/drawing/2014/main" id="{6CCA2E28-21B7-ECE5-3C43-887A125C2D8F}"/>
              </a:ext>
            </a:extLst>
          </p:cNvPr>
          <p:cNvGrpSpPr/>
          <p:nvPr/>
        </p:nvGrpSpPr>
        <p:grpSpPr>
          <a:xfrm>
            <a:off x="506220" y="6176700"/>
            <a:ext cx="3600000" cy="624625"/>
            <a:chOff x="1055719" y="995100"/>
            <a:chExt cx="3600000" cy="624625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15193A1A-3699-D6A0-508C-627A27E89D6C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8" name="Connecteur droit 127">
              <a:extLst>
                <a:ext uri="{FF2B5EF4-FFF2-40B4-BE49-F238E27FC236}">
                  <a16:creationId xmlns:a16="http://schemas.microsoft.com/office/drawing/2014/main" id="{22C105A5-9143-4E21-3086-D358418E9632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cteur droit 128">
              <a:extLst>
                <a:ext uri="{FF2B5EF4-FFF2-40B4-BE49-F238E27FC236}">
                  <a16:creationId xmlns:a16="http://schemas.microsoft.com/office/drawing/2014/main" id="{8E925B80-7B62-049C-0100-7CD155626CD6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necteur droit 129">
              <a:extLst>
                <a:ext uri="{FF2B5EF4-FFF2-40B4-BE49-F238E27FC236}">
                  <a16:creationId xmlns:a16="http://schemas.microsoft.com/office/drawing/2014/main" id="{CDD5A977-20CB-05AB-284D-7920CAB5B93D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cteur droit 130">
              <a:extLst>
                <a:ext uri="{FF2B5EF4-FFF2-40B4-BE49-F238E27FC236}">
                  <a16:creationId xmlns:a16="http://schemas.microsoft.com/office/drawing/2014/main" id="{B1DC9CAF-5060-C3A0-8860-E5A0E39E6037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Connecteur droit 131">
              <a:extLst>
                <a:ext uri="{FF2B5EF4-FFF2-40B4-BE49-F238E27FC236}">
                  <a16:creationId xmlns:a16="http://schemas.microsoft.com/office/drawing/2014/main" id="{6F96B89C-ECAD-A2D5-ED6C-41536508A3F2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3138BE72-B350-C330-FE70-8F37EB30BFBE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eur droit 133">
              <a:extLst>
                <a:ext uri="{FF2B5EF4-FFF2-40B4-BE49-F238E27FC236}">
                  <a16:creationId xmlns:a16="http://schemas.microsoft.com/office/drawing/2014/main" id="{04341B27-228B-4BD0-3381-CEAA1B3A04ED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cteur droit 134">
              <a:extLst>
                <a:ext uri="{FF2B5EF4-FFF2-40B4-BE49-F238E27FC236}">
                  <a16:creationId xmlns:a16="http://schemas.microsoft.com/office/drawing/2014/main" id="{F74394DC-1D10-ACAE-A0B4-50822CFED3F3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cteur droit 135">
              <a:extLst>
                <a:ext uri="{FF2B5EF4-FFF2-40B4-BE49-F238E27FC236}">
                  <a16:creationId xmlns:a16="http://schemas.microsoft.com/office/drawing/2014/main" id="{2100D170-0774-7346-7270-715396DF5A81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eur droit 136">
              <a:extLst>
                <a:ext uri="{FF2B5EF4-FFF2-40B4-BE49-F238E27FC236}">
                  <a16:creationId xmlns:a16="http://schemas.microsoft.com/office/drawing/2014/main" id="{F9C96831-06B8-314C-0093-E6FEED8A542D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necteur droit 137">
              <a:extLst>
                <a:ext uri="{FF2B5EF4-FFF2-40B4-BE49-F238E27FC236}">
                  <a16:creationId xmlns:a16="http://schemas.microsoft.com/office/drawing/2014/main" id="{75B54AB3-72CB-3A20-5A15-AEC4AE21D631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id="{230D409C-39C3-3A62-A44F-1D333B648E96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139">
              <a:extLst>
                <a:ext uri="{FF2B5EF4-FFF2-40B4-BE49-F238E27FC236}">
                  <a16:creationId xmlns:a16="http://schemas.microsoft.com/office/drawing/2014/main" id="{6F0D528C-182F-77F7-66DC-4FDDC5BA875D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Groupe 140">
            <a:extLst>
              <a:ext uri="{FF2B5EF4-FFF2-40B4-BE49-F238E27FC236}">
                <a16:creationId xmlns:a16="http://schemas.microsoft.com/office/drawing/2014/main" id="{925EF1A4-1BE8-3CC6-730A-2BB4B0BA8648}"/>
              </a:ext>
            </a:extLst>
          </p:cNvPr>
          <p:cNvGrpSpPr/>
          <p:nvPr/>
        </p:nvGrpSpPr>
        <p:grpSpPr>
          <a:xfrm>
            <a:off x="506220" y="6806630"/>
            <a:ext cx="3600000" cy="624625"/>
            <a:chOff x="1055719" y="995100"/>
            <a:chExt cx="3600000" cy="624625"/>
          </a:xfrm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3BD46ADB-C83F-2542-4E81-1E7C850692DC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3" name="Connecteur droit 142">
              <a:extLst>
                <a:ext uri="{FF2B5EF4-FFF2-40B4-BE49-F238E27FC236}">
                  <a16:creationId xmlns:a16="http://schemas.microsoft.com/office/drawing/2014/main" id="{042FDBAC-4CF3-423A-86CB-355464965661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143">
              <a:extLst>
                <a:ext uri="{FF2B5EF4-FFF2-40B4-BE49-F238E27FC236}">
                  <a16:creationId xmlns:a16="http://schemas.microsoft.com/office/drawing/2014/main" id="{A677313C-C502-39B1-CA2C-C6E52EFFCB86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necteur droit 144">
              <a:extLst>
                <a:ext uri="{FF2B5EF4-FFF2-40B4-BE49-F238E27FC236}">
                  <a16:creationId xmlns:a16="http://schemas.microsoft.com/office/drawing/2014/main" id="{B45B3DBB-5DEE-EF93-D6B1-B98AEBA7E18D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id="{B3FE2D14-DE2F-C71C-95C6-246CB93385CF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id="{FCB84701-D2C6-AB83-9B6E-46B5C787B32E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147">
              <a:extLst>
                <a:ext uri="{FF2B5EF4-FFF2-40B4-BE49-F238E27FC236}">
                  <a16:creationId xmlns:a16="http://schemas.microsoft.com/office/drawing/2014/main" id="{263F91C2-4B45-5BEF-7778-5241C25F8CF1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cteur droit 148">
              <a:extLst>
                <a:ext uri="{FF2B5EF4-FFF2-40B4-BE49-F238E27FC236}">
                  <a16:creationId xmlns:a16="http://schemas.microsoft.com/office/drawing/2014/main" id="{C27E5D6E-474C-CBEF-8F8B-83CD75E88D81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cteur droit 149">
              <a:extLst>
                <a:ext uri="{FF2B5EF4-FFF2-40B4-BE49-F238E27FC236}">
                  <a16:creationId xmlns:a16="http://schemas.microsoft.com/office/drawing/2014/main" id="{6C6C56F9-774E-EDC2-4566-8E0380F37CB4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necteur droit 150">
              <a:extLst>
                <a:ext uri="{FF2B5EF4-FFF2-40B4-BE49-F238E27FC236}">
                  <a16:creationId xmlns:a16="http://schemas.microsoft.com/office/drawing/2014/main" id="{E44D3F93-8B02-F3F7-F7D4-2E6488EA89EC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id="{BA67D910-96A1-BF61-4DC8-8D78ED307C08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necteur droit 152">
              <a:extLst>
                <a:ext uri="{FF2B5EF4-FFF2-40B4-BE49-F238E27FC236}">
                  <a16:creationId xmlns:a16="http://schemas.microsoft.com/office/drawing/2014/main" id="{2B3038E1-2694-7EC9-E212-BEC282C90606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55420888-CC5B-2F9B-8F70-35F22D34C0D4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0AF7DD0D-4F2B-BCDE-A208-D63B4AF528AE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B5532737-E37F-42CF-8A10-0F3020AAE3B1}"/>
              </a:ext>
            </a:extLst>
          </p:cNvPr>
          <p:cNvGrpSpPr/>
          <p:nvPr/>
        </p:nvGrpSpPr>
        <p:grpSpPr>
          <a:xfrm>
            <a:off x="506220" y="7431255"/>
            <a:ext cx="3600000" cy="624625"/>
            <a:chOff x="1055719" y="995100"/>
            <a:chExt cx="3600000" cy="624625"/>
          </a:xfrm>
        </p:grpSpPr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E81F8285-28EA-E206-09BE-CB9CDF91F871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8" name="Connecteur droit 157">
              <a:extLst>
                <a:ext uri="{FF2B5EF4-FFF2-40B4-BE49-F238E27FC236}">
                  <a16:creationId xmlns:a16="http://schemas.microsoft.com/office/drawing/2014/main" id="{46A44A10-997B-2100-5F40-F548489791D0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cteur droit 158">
              <a:extLst>
                <a:ext uri="{FF2B5EF4-FFF2-40B4-BE49-F238E27FC236}">
                  <a16:creationId xmlns:a16="http://schemas.microsoft.com/office/drawing/2014/main" id="{7A8D8C02-DB89-1048-33D9-178B0806EF04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necteur droit 159">
              <a:extLst>
                <a:ext uri="{FF2B5EF4-FFF2-40B4-BE49-F238E27FC236}">
                  <a16:creationId xmlns:a16="http://schemas.microsoft.com/office/drawing/2014/main" id="{C53CBF48-17E9-0A03-B7E5-C9CE4586CB46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160">
              <a:extLst>
                <a:ext uri="{FF2B5EF4-FFF2-40B4-BE49-F238E27FC236}">
                  <a16:creationId xmlns:a16="http://schemas.microsoft.com/office/drawing/2014/main" id="{13545E21-CF09-D9FF-73A6-DAD29FAEFCAD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id="{DFAB705A-C8BD-7388-1680-C0ADDA380DDF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id="{97EFE4B8-0FCE-DF64-B4AD-907BFF38E6D0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C3175372-A023-2B75-CFEB-5B9E8166BBE5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necteur droit 164">
              <a:extLst>
                <a:ext uri="{FF2B5EF4-FFF2-40B4-BE49-F238E27FC236}">
                  <a16:creationId xmlns:a16="http://schemas.microsoft.com/office/drawing/2014/main" id="{CBB795A8-521F-CBA4-2A62-1808A8B08447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cteur droit 165">
              <a:extLst>
                <a:ext uri="{FF2B5EF4-FFF2-40B4-BE49-F238E27FC236}">
                  <a16:creationId xmlns:a16="http://schemas.microsoft.com/office/drawing/2014/main" id="{B04C7AD5-56C2-5DD8-3245-E16F0C735A0A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cteur droit 166">
              <a:extLst>
                <a:ext uri="{FF2B5EF4-FFF2-40B4-BE49-F238E27FC236}">
                  <a16:creationId xmlns:a16="http://schemas.microsoft.com/office/drawing/2014/main" id="{2F23D88E-0E66-CADA-4E21-1F87083B23AE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6E6B08CB-AD35-D5F0-D1A7-A35FBFE285FE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eur droit 168">
              <a:extLst>
                <a:ext uri="{FF2B5EF4-FFF2-40B4-BE49-F238E27FC236}">
                  <a16:creationId xmlns:a16="http://schemas.microsoft.com/office/drawing/2014/main" id="{958019B5-7585-11EF-14AC-FA7245FD6A25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cteur droit 169">
              <a:extLst>
                <a:ext uri="{FF2B5EF4-FFF2-40B4-BE49-F238E27FC236}">
                  <a16:creationId xmlns:a16="http://schemas.microsoft.com/office/drawing/2014/main" id="{DA3F9A6B-AE43-19CD-2B90-0B766A777F41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Groupe 170">
            <a:extLst>
              <a:ext uri="{FF2B5EF4-FFF2-40B4-BE49-F238E27FC236}">
                <a16:creationId xmlns:a16="http://schemas.microsoft.com/office/drawing/2014/main" id="{901F2FDE-C684-75C6-3D19-12F2F3DE77D7}"/>
              </a:ext>
            </a:extLst>
          </p:cNvPr>
          <p:cNvGrpSpPr/>
          <p:nvPr/>
        </p:nvGrpSpPr>
        <p:grpSpPr>
          <a:xfrm>
            <a:off x="506220" y="8061185"/>
            <a:ext cx="3600000" cy="624625"/>
            <a:chOff x="1055719" y="995100"/>
            <a:chExt cx="3600000" cy="624625"/>
          </a:xfrm>
        </p:grpSpPr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B22A00FB-D6EE-F26D-5124-C4A4F7BB5DC5}"/>
                </a:ext>
              </a:extLst>
            </p:cNvPr>
            <p:cNvSpPr/>
            <p:nvPr/>
          </p:nvSpPr>
          <p:spPr>
            <a:xfrm>
              <a:off x="1055719" y="995100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73" name="Connecteur droit 172">
              <a:extLst>
                <a:ext uri="{FF2B5EF4-FFF2-40B4-BE49-F238E27FC236}">
                  <a16:creationId xmlns:a16="http://schemas.microsoft.com/office/drawing/2014/main" id="{DA8D3AC2-E5D2-71F8-D691-250DEF85CABE}"/>
                </a:ext>
              </a:extLst>
            </p:cNvPr>
            <p:cNvCxnSpPr>
              <a:cxnSpLocks/>
            </p:cNvCxnSpPr>
            <p:nvPr/>
          </p:nvCxnSpPr>
          <p:spPr>
            <a:xfrm>
              <a:off x="2853246" y="9951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Connecteur droit 173">
              <a:extLst>
                <a:ext uri="{FF2B5EF4-FFF2-40B4-BE49-F238E27FC236}">
                  <a16:creationId xmlns:a16="http://schemas.microsoft.com/office/drawing/2014/main" id="{08156E7C-ADA7-6CB9-03A4-C9DFD5E16F76}"/>
                </a:ext>
              </a:extLst>
            </p:cNvPr>
            <p:cNvCxnSpPr/>
            <p:nvPr/>
          </p:nvCxnSpPr>
          <p:spPr>
            <a:xfrm>
              <a:off x="195448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cteur droit 174">
              <a:extLst>
                <a:ext uri="{FF2B5EF4-FFF2-40B4-BE49-F238E27FC236}">
                  <a16:creationId xmlns:a16="http://schemas.microsoft.com/office/drawing/2014/main" id="{5F72A482-55AF-3BD8-221D-A1C6C0ED6B70}"/>
                </a:ext>
              </a:extLst>
            </p:cNvPr>
            <p:cNvCxnSpPr/>
            <p:nvPr/>
          </p:nvCxnSpPr>
          <p:spPr>
            <a:xfrm>
              <a:off x="1355307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cteur droit 175">
              <a:extLst>
                <a:ext uri="{FF2B5EF4-FFF2-40B4-BE49-F238E27FC236}">
                  <a16:creationId xmlns:a16="http://schemas.microsoft.com/office/drawing/2014/main" id="{D6411F25-A1D3-CA66-0A8E-58656F55414C}"/>
                </a:ext>
              </a:extLst>
            </p:cNvPr>
            <p:cNvCxnSpPr/>
            <p:nvPr/>
          </p:nvCxnSpPr>
          <p:spPr>
            <a:xfrm>
              <a:off x="1654895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707B5214-5EBE-B5D8-D1CF-69E39E60B50A}"/>
                </a:ext>
              </a:extLst>
            </p:cNvPr>
            <p:cNvCxnSpPr/>
            <p:nvPr/>
          </p:nvCxnSpPr>
          <p:spPr>
            <a:xfrm>
              <a:off x="225407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FE548AC7-A587-B8D6-FF15-C3903DAB8EFE}"/>
                </a:ext>
              </a:extLst>
            </p:cNvPr>
            <p:cNvCxnSpPr/>
            <p:nvPr/>
          </p:nvCxnSpPr>
          <p:spPr>
            <a:xfrm>
              <a:off x="255365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cteur droit 178">
              <a:extLst>
                <a:ext uri="{FF2B5EF4-FFF2-40B4-BE49-F238E27FC236}">
                  <a16:creationId xmlns:a16="http://schemas.microsoft.com/office/drawing/2014/main" id="{A3B4DC1D-2896-E746-187D-83DDCCF06DDD}"/>
                </a:ext>
              </a:extLst>
            </p:cNvPr>
            <p:cNvCxnSpPr/>
            <p:nvPr/>
          </p:nvCxnSpPr>
          <p:spPr>
            <a:xfrm>
              <a:off x="3152834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612D93A3-1B0A-8BDE-C774-0ADB472DB62C}"/>
                </a:ext>
              </a:extLst>
            </p:cNvPr>
            <p:cNvCxnSpPr/>
            <p:nvPr/>
          </p:nvCxnSpPr>
          <p:spPr>
            <a:xfrm>
              <a:off x="3452422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180">
              <a:extLst>
                <a:ext uri="{FF2B5EF4-FFF2-40B4-BE49-F238E27FC236}">
                  <a16:creationId xmlns:a16="http://schemas.microsoft.com/office/drawing/2014/main" id="{08B97255-986A-7D7F-E0EB-76D805BA2747}"/>
                </a:ext>
              </a:extLst>
            </p:cNvPr>
            <p:cNvCxnSpPr/>
            <p:nvPr/>
          </p:nvCxnSpPr>
          <p:spPr>
            <a:xfrm>
              <a:off x="3752010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181">
              <a:extLst>
                <a:ext uri="{FF2B5EF4-FFF2-40B4-BE49-F238E27FC236}">
                  <a16:creationId xmlns:a16="http://schemas.microsoft.com/office/drawing/2014/main" id="{75FC47E1-3887-CCF5-F84F-81A8CEAF2656}"/>
                </a:ext>
              </a:extLst>
            </p:cNvPr>
            <p:cNvCxnSpPr/>
            <p:nvPr/>
          </p:nvCxnSpPr>
          <p:spPr>
            <a:xfrm>
              <a:off x="4051598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cteur droit 182">
              <a:extLst>
                <a:ext uri="{FF2B5EF4-FFF2-40B4-BE49-F238E27FC236}">
                  <a16:creationId xmlns:a16="http://schemas.microsoft.com/office/drawing/2014/main" id="{AF41FAF6-F4EC-33B4-652B-AC89CBB535EC}"/>
                </a:ext>
              </a:extLst>
            </p:cNvPr>
            <p:cNvCxnSpPr/>
            <p:nvPr/>
          </p:nvCxnSpPr>
          <p:spPr>
            <a:xfrm>
              <a:off x="4351186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cteur droit 183">
              <a:extLst>
                <a:ext uri="{FF2B5EF4-FFF2-40B4-BE49-F238E27FC236}">
                  <a16:creationId xmlns:a16="http://schemas.microsoft.com/office/drawing/2014/main" id="{C95749D6-F436-F68D-3A33-8CC760765B32}"/>
                </a:ext>
              </a:extLst>
            </p:cNvPr>
            <p:cNvCxnSpPr/>
            <p:nvPr/>
          </p:nvCxnSpPr>
          <p:spPr>
            <a:xfrm>
              <a:off x="465076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Connecteur droit 184">
              <a:extLst>
                <a:ext uri="{FF2B5EF4-FFF2-40B4-BE49-F238E27FC236}">
                  <a16:creationId xmlns:a16="http://schemas.microsoft.com/office/drawing/2014/main" id="{BFBF48AF-5695-DE3A-7233-C25B5B4B9F5C}"/>
                </a:ext>
              </a:extLst>
            </p:cNvPr>
            <p:cNvCxnSpPr/>
            <p:nvPr/>
          </p:nvCxnSpPr>
          <p:spPr>
            <a:xfrm>
              <a:off x="1055719" y="995100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</Words>
  <Application>Microsoft Office PowerPoint</Application>
  <PresentationFormat>Format A4 (210 x 297 mm)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24</cp:revision>
  <dcterms:created xsi:type="dcterms:W3CDTF">2023-05-30T13:04:46Z</dcterms:created>
  <dcterms:modified xsi:type="dcterms:W3CDTF">2025-12-26T06:45:16Z</dcterms:modified>
</cp:coreProperties>
</file>