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7" r:id="rId2"/>
    <p:sldId id="274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poser et calculer des additions, soustractions et multiplications.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le cahier.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2984664" y="1320729"/>
            <a:ext cx="290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2 463 + 535 =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3 249 + 4 465 =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853C2F8-ABD7-DC70-3863-413F87A62589}"/>
              </a:ext>
            </a:extLst>
          </p:cNvPr>
          <p:cNvSpPr txBox="1"/>
          <p:nvPr/>
        </p:nvSpPr>
        <p:spPr>
          <a:xfrm>
            <a:off x="2984663" y="3136611"/>
            <a:ext cx="3046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7 859 − 2 738 =</a:t>
            </a:r>
          </a:p>
          <a:p>
            <a:endParaRPr lang="fr-FR" sz="3200" dirty="0"/>
          </a:p>
          <a:p>
            <a:r>
              <a:rPr lang="fr-FR" sz="3200" dirty="0"/>
              <a:t>8 281 − 4 525 =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043EEC7-7611-46E0-B0A7-BC5F25F5A7E7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268 × 4 =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129 × 53 =</a:t>
            </a: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49B2C4-836E-55BB-E0FA-36548C402AA9}"/>
              </a:ext>
            </a:extLst>
          </p:cNvPr>
          <p:cNvSpPr txBox="1"/>
          <p:nvPr/>
        </p:nvSpPr>
        <p:spPr>
          <a:xfrm>
            <a:off x="4520211" y="130562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2 998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DB5C4FC-B493-610A-D96C-F762C334F5BF}"/>
              </a:ext>
            </a:extLst>
          </p:cNvPr>
          <p:cNvSpPr txBox="1"/>
          <p:nvPr/>
        </p:nvSpPr>
        <p:spPr>
          <a:xfrm>
            <a:off x="2984664" y="1305622"/>
            <a:ext cx="263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2 463 + 535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3 249 + 4 465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24B64F1-AA59-718D-F540-760D4E0047F2}"/>
              </a:ext>
            </a:extLst>
          </p:cNvPr>
          <p:cNvSpPr txBox="1"/>
          <p:nvPr/>
        </p:nvSpPr>
        <p:spPr>
          <a:xfrm>
            <a:off x="2984664" y="313661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7 859 − 2 738</a:t>
            </a:r>
          </a:p>
          <a:p>
            <a:endParaRPr lang="fr-FR" sz="3200" dirty="0"/>
          </a:p>
          <a:p>
            <a:r>
              <a:rPr lang="fr-FR" sz="3200" dirty="0"/>
              <a:t>8 281 − 4 525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5CC2C0C-C38F-4346-C18D-14BBCAC14F51}"/>
              </a:ext>
            </a:extLst>
          </p:cNvPr>
          <p:cNvSpPr txBox="1"/>
          <p:nvPr/>
        </p:nvSpPr>
        <p:spPr>
          <a:xfrm>
            <a:off x="2984664" y="5053801"/>
            <a:ext cx="245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268 × 4</a:t>
            </a:r>
          </a:p>
          <a:p>
            <a:r>
              <a:rPr lang="fr-FR" sz="3200" dirty="0"/>
              <a:t> </a:t>
            </a:r>
          </a:p>
          <a:p>
            <a:r>
              <a:rPr lang="fr-FR" sz="3200" dirty="0"/>
              <a:t>129 × 53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7612F4D-1055-E20E-0D8B-A079DFD12FA0}"/>
              </a:ext>
            </a:extLst>
          </p:cNvPr>
          <p:cNvSpPr txBox="1"/>
          <p:nvPr/>
        </p:nvSpPr>
        <p:spPr>
          <a:xfrm>
            <a:off x="4856678" y="2305614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7 714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1FB5924-8C83-92FD-84CF-6E3E8C28DFE9}"/>
              </a:ext>
            </a:extLst>
          </p:cNvPr>
          <p:cNvSpPr txBox="1"/>
          <p:nvPr/>
        </p:nvSpPr>
        <p:spPr>
          <a:xfrm>
            <a:off x="4939806" y="3136612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5 121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901A71C-78C0-B7DF-3541-4A516AE52144}"/>
              </a:ext>
            </a:extLst>
          </p:cNvPr>
          <p:cNvSpPr txBox="1"/>
          <p:nvPr/>
        </p:nvSpPr>
        <p:spPr>
          <a:xfrm>
            <a:off x="4856677" y="4095206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3 756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919DA7-E07B-C399-B84A-3F78F17FA871}"/>
              </a:ext>
            </a:extLst>
          </p:cNvPr>
          <p:cNvSpPr txBox="1"/>
          <p:nvPr/>
        </p:nvSpPr>
        <p:spPr>
          <a:xfrm>
            <a:off x="3975925" y="5049243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1 072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6CAD348-3364-902F-608D-0FBE47855E56}"/>
              </a:ext>
            </a:extLst>
          </p:cNvPr>
          <p:cNvSpPr txBox="1"/>
          <p:nvPr/>
        </p:nvSpPr>
        <p:spPr>
          <a:xfrm>
            <a:off x="4047178" y="6007837"/>
            <a:ext cx="2268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/>
              <a:t>=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FF0000"/>
                </a:solidFill>
              </a:rPr>
              <a:t>6 837</a:t>
            </a:r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104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Pose et calcule dans le cahier.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63</cp:revision>
  <dcterms:created xsi:type="dcterms:W3CDTF">2023-02-07T14:55:57Z</dcterms:created>
  <dcterms:modified xsi:type="dcterms:W3CDTF">2026-07-13T09:50:05Z</dcterms:modified>
</cp:coreProperties>
</file>