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38" r:id="rId2"/>
    <p:sldId id="30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60" d="100"/>
          <a:sy n="60" d="100"/>
        </p:scale>
        <p:origin x="16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b="36421"/>
          <a:stretch>
            <a:fillRect/>
          </a:stretch>
        </p:blipFill>
        <p:spPr>
          <a:xfrm>
            <a:off x="1227445" y="1495110"/>
            <a:ext cx="6229742" cy="436025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avec la règle et le compas.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AA0061-C667-E459-EF83-5F594EC5C97B}"/>
              </a:ext>
            </a:extLst>
          </p:cNvPr>
          <p:cNvSpPr/>
          <p:nvPr/>
        </p:nvSpPr>
        <p:spPr>
          <a:xfrm rot="2675926">
            <a:off x="2663500" y="2963729"/>
            <a:ext cx="1980051" cy="19719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921521A-CA8F-CBA9-91E4-869BF0D5A9D2}"/>
              </a:ext>
            </a:extLst>
          </p:cNvPr>
          <p:cNvSpPr/>
          <p:nvPr/>
        </p:nvSpPr>
        <p:spPr>
          <a:xfrm>
            <a:off x="2257830" y="2552517"/>
            <a:ext cx="2791008" cy="27910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22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dans ton cahier la figure suivante, avec la règle et le compas.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79</cp:revision>
  <dcterms:created xsi:type="dcterms:W3CDTF">2023-02-07T14:55:57Z</dcterms:created>
  <dcterms:modified xsi:type="dcterms:W3CDTF">2026-07-21T08:51:00Z</dcterms:modified>
</cp:coreProperties>
</file>