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handoutMasterIdLst>
    <p:handoutMasterId r:id="rId11"/>
  </p:handoutMasterIdLst>
  <p:sldIdLst>
    <p:sldId id="287" r:id="rId2"/>
    <p:sldId id="288" r:id="rId3"/>
    <p:sldId id="289" r:id="rId4"/>
    <p:sldId id="290" r:id="rId5"/>
    <p:sldId id="279" r:id="rId6"/>
    <p:sldId id="291" r:id="rId7"/>
    <p:sldId id="292" r:id="rId8"/>
    <p:sldId id="286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112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3EA30ED-C9D4-B004-83D8-3AAD517A5E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61FC7D6-AFB6-53BA-211A-1EE0F0160B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278D3202-6DCC-FB1B-3011-AA4BB0BD89EE}"/>
              </a:ext>
            </a:extLst>
          </p:cNvPr>
          <p:cNvSpPr txBox="1">
            <a:spLocks/>
          </p:cNvSpPr>
          <p:nvPr/>
        </p:nvSpPr>
        <p:spPr>
          <a:xfrm>
            <a:off x="195309" y="1322773"/>
            <a:ext cx="8320041" cy="48541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1/8</a:t>
            </a:r>
            <a:endParaRPr lang="fr-FR" dirty="0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4F1F8592-BC49-95C4-16D4-073867D3B591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88FD1E88-636F-A4E2-1DB5-B6D037ED852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FEE51EBF-C6BE-E021-A583-C220274EC1CC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pose et j’effectue des opérations à trous. </a:t>
              </a:r>
            </a:p>
          </p:txBody>
        </p:sp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9E9B650B-8BC0-B337-F581-8151A79408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165000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914525"/>
          </a:xfrm>
        </p:spPr>
        <p:txBody>
          <a:bodyPr>
            <a:normAutofit fontScale="90000"/>
          </a:bodyPr>
          <a:lstStyle/>
          <a:p>
            <a:r>
              <a:rPr lang="fr-FR" dirty="0"/>
              <a:t>Cherche le nombre qui manque pour que l’addition soit juste. </a:t>
            </a:r>
          </a:p>
        </p:txBody>
      </p:sp>
      <p:sp>
        <p:nvSpPr>
          <p:cNvPr id="8" name="Espace réservé du texte 2">
            <a:extLst>
              <a:ext uri="{FF2B5EF4-FFF2-40B4-BE49-F238E27FC236}">
                <a16:creationId xmlns:a16="http://schemas.microsoft.com/office/drawing/2014/main" id="{AD13A170-2E0B-4015-1942-96F6E200B7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 dirty="0"/>
              <a:t>1/2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602440D-AF43-CE44-9486-C29D6A88B59C}"/>
              </a:ext>
            </a:extLst>
          </p:cNvPr>
          <p:cNvSpPr/>
          <p:nvPr/>
        </p:nvSpPr>
        <p:spPr>
          <a:xfrm>
            <a:off x="3337332" y="211507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rgbClr val="C00000"/>
                </a:solidFill>
              </a:rPr>
              <a:t>6</a:t>
            </a:r>
            <a:endParaRPr lang="fr-FR" sz="2000" dirty="0">
              <a:solidFill>
                <a:srgbClr val="C0000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EED4844-8D07-C3CC-DD73-EBA3FF801A27}"/>
              </a:ext>
            </a:extLst>
          </p:cNvPr>
          <p:cNvSpPr/>
          <p:nvPr/>
        </p:nvSpPr>
        <p:spPr>
          <a:xfrm>
            <a:off x="4083973" y="211507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rgbClr val="0070C0"/>
                </a:solidFill>
              </a:rPr>
              <a:t>5</a:t>
            </a:r>
            <a:endParaRPr lang="fr-FR" sz="2000" dirty="0">
              <a:solidFill>
                <a:srgbClr val="0070C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E9F7098-9DA7-B555-4EF4-6A36B529C034}"/>
              </a:ext>
            </a:extLst>
          </p:cNvPr>
          <p:cNvSpPr/>
          <p:nvPr/>
        </p:nvSpPr>
        <p:spPr>
          <a:xfrm>
            <a:off x="3335304" y="2887041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C00000"/>
                </a:solidFill>
              </a:rPr>
              <a:t>…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0360667-7CB6-8E06-2AC8-50BF1AEE8511}"/>
              </a:ext>
            </a:extLst>
          </p:cNvPr>
          <p:cNvSpPr/>
          <p:nvPr/>
        </p:nvSpPr>
        <p:spPr>
          <a:xfrm>
            <a:off x="4083973" y="2892757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…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AF7E34C-DFF7-32B8-C268-D84F54901E71}"/>
              </a:ext>
            </a:extLst>
          </p:cNvPr>
          <p:cNvSpPr/>
          <p:nvPr/>
        </p:nvSpPr>
        <p:spPr>
          <a:xfrm>
            <a:off x="2592054" y="2886598"/>
            <a:ext cx="720799" cy="759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+</a:t>
            </a: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142A46F8-9F05-9939-4241-12B148CB8018}"/>
              </a:ext>
            </a:extLst>
          </p:cNvPr>
          <p:cNvCxnSpPr/>
          <p:nvPr/>
        </p:nvCxnSpPr>
        <p:spPr>
          <a:xfrm>
            <a:off x="2587882" y="3645876"/>
            <a:ext cx="221689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A8527CA0-6C54-CA64-6B6A-2D44167CCCC7}"/>
              </a:ext>
            </a:extLst>
          </p:cNvPr>
          <p:cNvSpPr/>
          <p:nvPr/>
        </p:nvSpPr>
        <p:spPr>
          <a:xfrm>
            <a:off x="3321390" y="3676657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400" dirty="0">
                <a:solidFill>
                  <a:srgbClr val="C00000"/>
                </a:solidFill>
              </a:rPr>
              <a:t>9</a:t>
            </a:r>
            <a:endParaRPr lang="fr-FR" sz="2400" dirty="0">
              <a:solidFill>
                <a:srgbClr val="C0000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2641210-BA25-5DE0-8813-ACE97BDFF9C2}"/>
              </a:ext>
            </a:extLst>
          </p:cNvPr>
          <p:cNvSpPr/>
          <p:nvPr/>
        </p:nvSpPr>
        <p:spPr>
          <a:xfrm>
            <a:off x="4083973" y="368259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400" dirty="0">
                <a:solidFill>
                  <a:srgbClr val="0070C0"/>
                </a:solidFill>
              </a:rPr>
              <a:t>1</a:t>
            </a:r>
            <a:endParaRPr lang="fr-FR" sz="2000" dirty="0">
              <a:solidFill>
                <a:srgbClr val="0070C0"/>
              </a:solidFill>
            </a:endParaRPr>
          </a:p>
        </p:txBody>
      </p:sp>
      <p:sp>
        <p:nvSpPr>
          <p:cNvPr id="20" name="Rectangle : coins arrondis 19">
            <a:extLst>
              <a:ext uri="{FF2B5EF4-FFF2-40B4-BE49-F238E27FC236}">
                <a16:creationId xmlns:a16="http://schemas.microsoft.com/office/drawing/2014/main" id="{4C027EF3-1684-3A06-F83A-1B49BFB2D0A0}"/>
              </a:ext>
            </a:extLst>
          </p:cNvPr>
          <p:cNvSpPr/>
          <p:nvPr/>
        </p:nvSpPr>
        <p:spPr>
          <a:xfrm>
            <a:off x="4064640" y="2013765"/>
            <a:ext cx="771120" cy="2477984"/>
          </a:xfrm>
          <a:prstGeom prst="round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 : coins arrondis 20">
            <a:extLst>
              <a:ext uri="{FF2B5EF4-FFF2-40B4-BE49-F238E27FC236}">
                <a16:creationId xmlns:a16="http://schemas.microsoft.com/office/drawing/2014/main" id="{9D91A4C7-B552-14AA-6705-A4E9F0E524A5}"/>
              </a:ext>
            </a:extLst>
          </p:cNvPr>
          <p:cNvSpPr/>
          <p:nvPr/>
        </p:nvSpPr>
        <p:spPr>
          <a:xfrm>
            <a:off x="5817130" y="2308481"/>
            <a:ext cx="2804356" cy="756000"/>
          </a:xfrm>
          <a:prstGeom prst="round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800" dirty="0">
                <a:solidFill>
                  <a:srgbClr val="0070C0"/>
                </a:solidFill>
              </a:rPr>
              <a:t>5 + 6 = 11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CF60020-B793-F0B2-C486-F610DCAF0A83}"/>
              </a:ext>
            </a:extLst>
          </p:cNvPr>
          <p:cNvSpPr/>
          <p:nvPr/>
        </p:nvSpPr>
        <p:spPr>
          <a:xfrm>
            <a:off x="4078342" y="2887041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6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FC65CBE7-00A3-0F8D-B3A0-9F26B4774D65}"/>
              </a:ext>
            </a:extLst>
          </p:cNvPr>
          <p:cNvSpPr txBox="1"/>
          <p:nvPr/>
        </p:nvSpPr>
        <p:spPr>
          <a:xfrm>
            <a:off x="3491784" y="1748781"/>
            <a:ext cx="633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rgbClr val="C00000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221911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914525"/>
          </a:xfrm>
        </p:spPr>
        <p:txBody>
          <a:bodyPr>
            <a:normAutofit fontScale="90000"/>
          </a:bodyPr>
          <a:lstStyle/>
          <a:p>
            <a:r>
              <a:rPr lang="fr-FR" dirty="0"/>
              <a:t>Cherche le nombre qui manque pour que l’addition soit juste. </a:t>
            </a:r>
          </a:p>
        </p:txBody>
      </p:sp>
      <p:sp>
        <p:nvSpPr>
          <p:cNvPr id="8" name="Espace réservé du texte 2">
            <a:extLst>
              <a:ext uri="{FF2B5EF4-FFF2-40B4-BE49-F238E27FC236}">
                <a16:creationId xmlns:a16="http://schemas.microsoft.com/office/drawing/2014/main" id="{AD13A170-2E0B-4015-1942-96F6E200B7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 dirty="0"/>
              <a:t>1/2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602440D-AF43-CE44-9486-C29D6A88B59C}"/>
              </a:ext>
            </a:extLst>
          </p:cNvPr>
          <p:cNvSpPr/>
          <p:nvPr/>
        </p:nvSpPr>
        <p:spPr>
          <a:xfrm>
            <a:off x="3337332" y="211507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rgbClr val="C00000"/>
                </a:solidFill>
              </a:rPr>
              <a:t>6</a:t>
            </a:r>
            <a:endParaRPr lang="fr-FR" sz="2000" dirty="0">
              <a:solidFill>
                <a:srgbClr val="C0000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EED4844-8D07-C3CC-DD73-EBA3FF801A27}"/>
              </a:ext>
            </a:extLst>
          </p:cNvPr>
          <p:cNvSpPr/>
          <p:nvPr/>
        </p:nvSpPr>
        <p:spPr>
          <a:xfrm>
            <a:off x="4083973" y="211507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rgbClr val="0070C0"/>
                </a:solidFill>
              </a:rPr>
              <a:t>5</a:t>
            </a:r>
            <a:endParaRPr lang="fr-FR" sz="2000" dirty="0">
              <a:solidFill>
                <a:srgbClr val="0070C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E9F7098-9DA7-B555-4EF4-6A36B529C034}"/>
              </a:ext>
            </a:extLst>
          </p:cNvPr>
          <p:cNvSpPr/>
          <p:nvPr/>
        </p:nvSpPr>
        <p:spPr>
          <a:xfrm>
            <a:off x="3335304" y="2887041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C00000"/>
                </a:solidFill>
              </a:rPr>
              <a:t>…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0360667-7CB6-8E06-2AC8-50BF1AEE8511}"/>
              </a:ext>
            </a:extLst>
          </p:cNvPr>
          <p:cNvSpPr/>
          <p:nvPr/>
        </p:nvSpPr>
        <p:spPr>
          <a:xfrm>
            <a:off x="4083973" y="2892757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…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AF7E34C-DFF7-32B8-C268-D84F54901E71}"/>
              </a:ext>
            </a:extLst>
          </p:cNvPr>
          <p:cNvSpPr/>
          <p:nvPr/>
        </p:nvSpPr>
        <p:spPr>
          <a:xfrm>
            <a:off x="2592054" y="2886598"/>
            <a:ext cx="720799" cy="759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+</a:t>
            </a: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142A46F8-9F05-9939-4241-12B148CB8018}"/>
              </a:ext>
            </a:extLst>
          </p:cNvPr>
          <p:cNvCxnSpPr/>
          <p:nvPr/>
        </p:nvCxnSpPr>
        <p:spPr>
          <a:xfrm>
            <a:off x="2587882" y="3645876"/>
            <a:ext cx="221689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A8527CA0-6C54-CA64-6B6A-2D44167CCCC7}"/>
              </a:ext>
            </a:extLst>
          </p:cNvPr>
          <p:cNvSpPr/>
          <p:nvPr/>
        </p:nvSpPr>
        <p:spPr>
          <a:xfrm>
            <a:off x="3321390" y="3676657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400" dirty="0">
                <a:solidFill>
                  <a:srgbClr val="C00000"/>
                </a:solidFill>
              </a:rPr>
              <a:t>9</a:t>
            </a:r>
            <a:endParaRPr lang="fr-FR" sz="2400" dirty="0">
              <a:solidFill>
                <a:srgbClr val="C0000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2641210-BA25-5DE0-8813-ACE97BDFF9C2}"/>
              </a:ext>
            </a:extLst>
          </p:cNvPr>
          <p:cNvSpPr/>
          <p:nvPr/>
        </p:nvSpPr>
        <p:spPr>
          <a:xfrm>
            <a:off x="4083973" y="368259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400" dirty="0">
                <a:solidFill>
                  <a:srgbClr val="0070C0"/>
                </a:solidFill>
              </a:rPr>
              <a:t>1</a:t>
            </a:r>
            <a:endParaRPr lang="fr-FR" sz="2000" dirty="0">
              <a:solidFill>
                <a:srgbClr val="0070C0"/>
              </a:solidFill>
            </a:endParaRPr>
          </a:p>
        </p:txBody>
      </p:sp>
      <p:sp>
        <p:nvSpPr>
          <p:cNvPr id="20" name="Rectangle : coins arrondis 19">
            <a:extLst>
              <a:ext uri="{FF2B5EF4-FFF2-40B4-BE49-F238E27FC236}">
                <a16:creationId xmlns:a16="http://schemas.microsoft.com/office/drawing/2014/main" id="{4C027EF3-1684-3A06-F83A-1B49BFB2D0A0}"/>
              </a:ext>
            </a:extLst>
          </p:cNvPr>
          <p:cNvSpPr/>
          <p:nvPr/>
        </p:nvSpPr>
        <p:spPr>
          <a:xfrm>
            <a:off x="3283270" y="2027245"/>
            <a:ext cx="771120" cy="2477984"/>
          </a:xfrm>
          <a:prstGeom prst="round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 : coins arrondis 20">
            <a:extLst>
              <a:ext uri="{FF2B5EF4-FFF2-40B4-BE49-F238E27FC236}">
                <a16:creationId xmlns:a16="http://schemas.microsoft.com/office/drawing/2014/main" id="{9D91A4C7-B552-14AA-6705-A4E9F0E524A5}"/>
              </a:ext>
            </a:extLst>
          </p:cNvPr>
          <p:cNvSpPr/>
          <p:nvPr/>
        </p:nvSpPr>
        <p:spPr>
          <a:xfrm>
            <a:off x="5300353" y="2333556"/>
            <a:ext cx="3610099" cy="756000"/>
          </a:xfrm>
          <a:prstGeom prst="round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800" dirty="0">
                <a:solidFill>
                  <a:srgbClr val="C00000"/>
                </a:solidFill>
              </a:rPr>
              <a:t>1 + 6 + 2 = 9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CF60020-B793-F0B2-C486-F610DCAF0A83}"/>
              </a:ext>
            </a:extLst>
          </p:cNvPr>
          <p:cNvSpPr/>
          <p:nvPr/>
        </p:nvSpPr>
        <p:spPr>
          <a:xfrm>
            <a:off x="4078342" y="2887041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6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4BAC034-37AA-99B8-22B9-367312191025}"/>
              </a:ext>
            </a:extLst>
          </p:cNvPr>
          <p:cNvSpPr/>
          <p:nvPr/>
        </p:nvSpPr>
        <p:spPr>
          <a:xfrm>
            <a:off x="3333591" y="2887041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C00000"/>
                </a:solidFill>
              </a:rPr>
              <a:t>2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2DDFA15-8197-C1F7-EE25-08A0D54EAEFA}"/>
              </a:ext>
            </a:extLst>
          </p:cNvPr>
          <p:cNvSpPr txBox="1"/>
          <p:nvPr/>
        </p:nvSpPr>
        <p:spPr>
          <a:xfrm>
            <a:off x="3491784" y="1748781"/>
            <a:ext cx="633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rgbClr val="C00000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71457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914525"/>
          </a:xfrm>
        </p:spPr>
        <p:txBody>
          <a:bodyPr>
            <a:normAutofit/>
          </a:bodyPr>
          <a:lstStyle/>
          <a:p>
            <a:r>
              <a:rPr lang="fr-FR" dirty="0"/>
              <a:t>Résultat</a:t>
            </a:r>
          </a:p>
        </p:txBody>
      </p:sp>
      <p:sp>
        <p:nvSpPr>
          <p:cNvPr id="8" name="Espace réservé du texte 2">
            <a:extLst>
              <a:ext uri="{FF2B5EF4-FFF2-40B4-BE49-F238E27FC236}">
                <a16:creationId xmlns:a16="http://schemas.microsoft.com/office/drawing/2014/main" id="{AD13A170-2E0B-4015-1942-96F6E200B7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 dirty="0"/>
              <a:t>1/2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602440D-AF43-CE44-9486-C29D6A88B59C}"/>
              </a:ext>
            </a:extLst>
          </p:cNvPr>
          <p:cNvSpPr/>
          <p:nvPr/>
        </p:nvSpPr>
        <p:spPr>
          <a:xfrm>
            <a:off x="3337332" y="211507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rgbClr val="C00000"/>
                </a:solidFill>
              </a:rPr>
              <a:t>6</a:t>
            </a:r>
            <a:endParaRPr lang="fr-FR" sz="2000" dirty="0">
              <a:solidFill>
                <a:srgbClr val="C0000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EED4844-8D07-C3CC-DD73-EBA3FF801A27}"/>
              </a:ext>
            </a:extLst>
          </p:cNvPr>
          <p:cNvSpPr/>
          <p:nvPr/>
        </p:nvSpPr>
        <p:spPr>
          <a:xfrm>
            <a:off x="4083973" y="211507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rgbClr val="0070C0"/>
                </a:solidFill>
              </a:rPr>
              <a:t>5</a:t>
            </a:r>
            <a:endParaRPr lang="fr-FR" sz="2000" dirty="0">
              <a:solidFill>
                <a:srgbClr val="0070C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E9F7098-9DA7-B555-4EF4-6A36B529C034}"/>
              </a:ext>
            </a:extLst>
          </p:cNvPr>
          <p:cNvSpPr/>
          <p:nvPr/>
        </p:nvSpPr>
        <p:spPr>
          <a:xfrm>
            <a:off x="3335304" y="2887041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C00000"/>
                </a:solidFill>
              </a:rPr>
              <a:t>…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0360667-7CB6-8E06-2AC8-50BF1AEE8511}"/>
              </a:ext>
            </a:extLst>
          </p:cNvPr>
          <p:cNvSpPr/>
          <p:nvPr/>
        </p:nvSpPr>
        <p:spPr>
          <a:xfrm>
            <a:off x="4083973" y="2892757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…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AF7E34C-DFF7-32B8-C268-D84F54901E71}"/>
              </a:ext>
            </a:extLst>
          </p:cNvPr>
          <p:cNvSpPr/>
          <p:nvPr/>
        </p:nvSpPr>
        <p:spPr>
          <a:xfrm>
            <a:off x="2592054" y="2886598"/>
            <a:ext cx="720799" cy="759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+</a:t>
            </a: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142A46F8-9F05-9939-4241-12B148CB8018}"/>
              </a:ext>
            </a:extLst>
          </p:cNvPr>
          <p:cNvCxnSpPr/>
          <p:nvPr/>
        </p:nvCxnSpPr>
        <p:spPr>
          <a:xfrm>
            <a:off x="2587882" y="3645876"/>
            <a:ext cx="221689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A8527CA0-6C54-CA64-6B6A-2D44167CCCC7}"/>
              </a:ext>
            </a:extLst>
          </p:cNvPr>
          <p:cNvSpPr/>
          <p:nvPr/>
        </p:nvSpPr>
        <p:spPr>
          <a:xfrm>
            <a:off x="3321390" y="3676657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400" dirty="0">
                <a:solidFill>
                  <a:srgbClr val="C00000"/>
                </a:solidFill>
              </a:rPr>
              <a:t>9</a:t>
            </a:r>
            <a:endParaRPr lang="fr-FR" sz="2400" dirty="0">
              <a:solidFill>
                <a:srgbClr val="C0000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2641210-BA25-5DE0-8813-ACE97BDFF9C2}"/>
              </a:ext>
            </a:extLst>
          </p:cNvPr>
          <p:cNvSpPr/>
          <p:nvPr/>
        </p:nvSpPr>
        <p:spPr>
          <a:xfrm>
            <a:off x="4083973" y="368259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400" dirty="0">
                <a:solidFill>
                  <a:srgbClr val="0070C0"/>
                </a:solidFill>
              </a:rPr>
              <a:t>1</a:t>
            </a:r>
            <a:endParaRPr lang="fr-FR" sz="2000" dirty="0">
              <a:solidFill>
                <a:srgbClr val="0070C0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CF60020-B793-F0B2-C486-F610DCAF0A83}"/>
              </a:ext>
            </a:extLst>
          </p:cNvPr>
          <p:cNvSpPr/>
          <p:nvPr/>
        </p:nvSpPr>
        <p:spPr>
          <a:xfrm>
            <a:off x="4078342" y="2887041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6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4BAC034-37AA-99B8-22B9-367312191025}"/>
              </a:ext>
            </a:extLst>
          </p:cNvPr>
          <p:cNvSpPr/>
          <p:nvPr/>
        </p:nvSpPr>
        <p:spPr>
          <a:xfrm>
            <a:off x="3333591" y="2887041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C00000"/>
                </a:solidFill>
              </a:rPr>
              <a:t>2</a:t>
            </a:r>
            <a:endParaRPr lang="fr-FR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9816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914525"/>
          </a:xfrm>
        </p:spPr>
        <p:txBody>
          <a:bodyPr>
            <a:normAutofit fontScale="90000"/>
          </a:bodyPr>
          <a:lstStyle/>
          <a:p>
            <a:r>
              <a:rPr lang="fr-FR" dirty="0"/>
              <a:t>Cherche le nombre qui manque pour que la soustraction soit juste.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602440D-AF43-CE44-9486-C29D6A88B59C}"/>
              </a:ext>
            </a:extLst>
          </p:cNvPr>
          <p:cNvSpPr/>
          <p:nvPr/>
        </p:nvSpPr>
        <p:spPr>
          <a:xfrm>
            <a:off x="3337332" y="211507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rgbClr val="C00000"/>
                </a:solidFill>
              </a:rPr>
              <a:t>9</a:t>
            </a:r>
            <a:endParaRPr lang="fr-FR" sz="2000" dirty="0">
              <a:solidFill>
                <a:srgbClr val="C0000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EED4844-8D07-C3CC-DD73-EBA3FF801A27}"/>
              </a:ext>
            </a:extLst>
          </p:cNvPr>
          <p:cNvSpPr/>
          <p:nvPr/>
        </p:nvSpPr>
        <p:spPr>
          <a:xfrm>
            <a:off x="4083973" y="211507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rgbClr val="0070C0"/>
                </a:solidFill>
              </a:rPr>
              <a:t>4</a:t>
            </a:r>
            <a:endParaRPr lang="fr-FR" sz="2000" dirty="0">
              <a:solidFill>
                <a:srgbClr val="0070C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E9F7098-9DA7-B555-4EF4-6A36B529C034}"/>
              </a:ext>
            </a:extLst>
          </p:cNvPr>
          <p:cNvSpPr/>
          <p:nvPr/>
        </p:nvSpPr>
        <p:spPr>
          <a:xfrm>
            <a:off x="3335304" y="2887041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C00000"/>
                </a:solidFill>
              </a:rPr>
              <a:t>…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0360667-7CB6-8E06-2AC8-50BF1AEE8511}"/>
              </a:ext>
            </a:extLst>
          </p:cNvPr>
          <p:cNvSpPr/>
          <p:nvPr/>
        </p:nvSpPr>
        <p:spPr>
          <a:xfrm>
            <a:off x="4083973" y="2892757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…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AF7E34C-DFF7-32B8-C268-D84F54901E71}"/>
              </a:ext>
            </a:extLst>
          </p:cNvPr>
          <p:cNvSpPr/>
          <p:nvPr/>
        </p:nvSpPr>
        <p:spPr>
          <a:xfrm>
            <a:off x="2592054" y="2886598"/>
            <a:ext cx="720799" cy="759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−</a:t>
            </a: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142A46F8-9F05-9939-4241-12B148CB8018}"/>
              </a:ext>
            </a:extLst>
          </p:cNvPr>
          <p:cNvCxnSpPr/>
          <p:nvPr/>
        </p:nvCxnSpPr>
        <p:spPr>
          <a:xfrm>
            <a:off x="2587882" y="3645876"/>
            <a:ext cx="221689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A8527CA0-6C54-CA64-6B6A-2D44167CCCC7}"/>
              </a:ext>
            </a:extLst>
          </p:cNvPr>
          <p:cNvSpPr/>
          <p:nvPr/>
        </p:nvSpPr>
        <p:spPr>
          <a:xfrm>
            <a:off x="3321390" y="3676657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400" dirty="0">
                <a:solidFill>
                  <a:srgbClr val="C00000"/>
                </a:solidFill>
              </a:rPr>
              <a:t>5</a:t>
            </a:r>
            <a:endParaRPr lang="fr-FR" sz="2400" dirty="0">
              <a:solidFill>
                <a:srgbClr val="C0000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2641210-BA25-5DE0-8813-ACE97BDFF9C2}"/>
              </a:ext>
            </a:extLst>
          </p:cNvPr>
          <p:cNvSpPr/>
          <p:nvPr/>
        </p:nvSpPr>
        <p:spPr>
          <a:xfrm>
            <a:off x="4083973" y="368259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400" dirty="0">
                <a:solidFill>
                  <a:srgbClr val="0070C0"/>
                </a:solidFill>
              </a:rPr>
              <a:t>7</a:t>
            </a:r>
            <a:endParaRPr lang="fr-FR" sz="2000" dirty="0">
              <a:solidFill>
                <a:srgbClr val="0070C0"/>
              </a:solidFill>
            </a:endParaRPr>
          </a:p>
        </p:txBody>
      </p:sp>
      <p:sp>
        <p:nvSpPr>
          <p:cNvPr id="20" name="Rectangle : coins arrondis 19">
            <a:extLst>
              <a:ext uri="{FF2B5EF4-FFF2-40B4-BE49-F238E27FC236}">
                <a16:creationId xmlns:a16="http://schemas.microsoft.com/office/drawing/2014/main" id="{4C027EF3-1684-3A06-F83A-1B49BFB2D0A0}"/>
              </a:ext>
            </a:extLst>
          </p:cNvPr>
          <p:cNvSpPr/>
          <p:nvPr/>
        </p:nvSpPr>
        <p:spPr>
          <a:xfrm>
            <a:off x="4064640" y="2013765"/>
            <a:ext cx="771120" cy="2477984"/>
          </a:xfrm>
          <a:prstGeom prst="round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 : coins arrondis 20">
            <a:extLst>
              <a:ext uri="{FF2B5EF4-FFF2-40B4-BE49-F238E27FC236}">
                <a16:creationId xmlns:a16="http://schemas.microsoft.com/office/drawing/2014/main" id="{9D91A4C7-B552-14AA-6705-A4E9F0E524A5}"/>
              </a:ext>
            </a:extLst>
          </p:cNvPr>
          <p:cNvSpPr/>
          <p:nvPr/>
        </p:nvSpPr>
        <p:spPr>
          <a:xfrm>
            <a:off x="5900752" y="2013765"/>
            <a:ext cx="2562809" cy="806473"/>
          </a:xfrm>
          <a:prstGeom prst="round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4000" dirty="0">
                <a:solidFill>
                  <a:srgbClr val="0070C0"/>
                </a:solidFill>
              </a:rPr>
              <a:t>4 </a:t>
            </a:r>
            <a:r>
              <a:rPr lang="fr-FR" sz="4000" dirty="0">
                <a:solidFill>
                  <a:schemeClr val="tx1"/>
                </a:solidFill>
              </a:rPr>
              <a:t>−</a:t>
            </a:r>
            <a:r>
              <a:rPr lang="fr-FR" sz="4000" dirty="0">
                <a:solidFill>
                  <a:srgbClr val="0070C0"/>
                </a:solidFill>
              </a:rPr>
              <a:t> … = 7 ?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CF60020-B793-F0B2-C486-F610DCAF0A83}"/>
              </a:ext>
            </a:extLst>
          </p:cNvPr>
          <p:cNvSpPr/>
          <p:nvPr/>
        </p:nvSpPr>
        <p:spPr>
          <a:xfrm>
            <a:off x="4078342" y="2887041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…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60CB01B0-4484-171D-A90B-CD4EA853D0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2/2</a:t>
            </a:r>
          </a:p>
        </p:txBody>
      </p:sp>
    </p:spTree>
    <p:extLst>
      <p:ext uri="{BB962C8B-B14F-4D97-AF65-F5344CB8AC3E}">
        <p14:creationId xmlns:p14="http://schemas.microsoft.com/office/powerpoint/2010/main" val="863498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914525"/>
          </a:xfrm>
        </p:spPr>
        <p:txBody>
          <a:bodyPr>
            <a:normAutofit fontScale="90000"/>
          </a:bodyPr>
          <a:lstStyle/>
          <a:p>
            <a:r>
              <a:rPr lang="fr-FR" dirty="0"/>
              <a:t>Cherche le nombre qui manque pour que la soustraction soit juste. </a:t>
            </a:r>
          </a:p>
        </p:txBody>
      </p:sp>
      <p:sp>
        <p:nvSpPr>
          <p:cNvPr id="8" name="Espace réservé du texte 2">
            <a:extLst>
              <a:ext uri="{FF2B5EF4-FFF2-40B4-BE49-F238E27FC236}">
                <a16:creationId xmlns:a16="http://schemas.microsoft.com/office/drawing/2014/main" id="{AD13A170-2E0B-4015-1942-96F6E200B7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 dirty="0"/>
              <a:t>2/2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602440D-AF43-CE44-9486-C29D6A88B59C}"/>
              </a:ext>
            </a:extLst>
          </p:cNvPr>
          <p:cNvSpPr/>
          <p:nvPr/>
        </p:nvSpPr>
        <p:spPr>
          <a:xfrm>
            <a:off x="3337332" y="211507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rgbClr val="C00000"/>
                </a:solidFill>
              </a:rPr>
              <a:t>9</a:t>
            </a:r>
            <a:endParaRPr lang="fr-FR" sz="2000" dirty="0">
              <a:solidFill>
                <a:srgbClr val="C0000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EED4844-8D07-C3CC-DD73-EBA3FF801A27}"/>
              </a:ext>
            </a:extLst>
          </p:cNvPr>
          <p:cNvSpPr/>
          <p:nvPr/>
        </p:nvSpPr>
        <p:spPr>
          <a:xfrm>
            <a:off x="4083973" y="211507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rgbClr val="0070C0"/>
                </a:solidFill>
              </a:rPr>
              <a:t>4</a:t>
            </a:r>
            <a:endParaRPr lang="fr-FR" sz="2000" dirty="0">
              <a:solidFill>
                <a:srgbClr val="0070C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E9F7098-9DA7-B555-4EF4-6A36B529C034}"/>
              </a:ext>
            </a:extLst>
          </p:cNvPr>
          <p:cNvSpPr/>
          <p:nvPr/>
        </p:nvSpPr>
        <p:spPr>
          <a:xfrm>
            <a:off x="3335304" y="2887041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C00000"/>
                </a:solidFill>
              </a:rPr>
              <a:t>…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0360667-7CB6-8E06-2AC8-50BF1AEE8511}"/>
              </a:ext>
            </a:extLst>
          </p:cNvPr>
          <p:cNvSpPr/>
          <p:nvPr/>
        </p:nvSpPr>
        <p:spPr>
          <a:xfrm>
            <a:off x="4083973" y="2892757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…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AF7E34C-DFF7-32B8-C268-D84F54901E71}"/>
              </a:ext>
            </a:extLst>
          </p:cNvPr>
          <p:cNvSpPr/>
          <p:nvPr/>
        </p:nvSpPr>
        <p:spPr>
          <a:xfrm>
            <a:off x="2592054" y="2886598"/>
            <a:ext cx="720799" cy="759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−</a:t>
            </a: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142A46F8-9F05-9939-4241-12B148CB8018}"/>
              </a:ext>
            </a:extLst>
          </p:cNvPr>
          <p:cNvCxnSpPr/>
          <p:nvPr/>
        </p:nvCxnSpPr>
        <p:spPr>
          <a:xfrm>
            <a:off x="2587882" y="3645876"/>
            <a:ext cx="221689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A8527CA0-6C54-CA64-6B6A-2D44167CCCC7}"/>
              </a:ext>
            </a:extLst>
          </p:cNvPr>
          <p:cNvSpPr/>
          <p:nvPr/>
        </p:nvSpPr>
        <p:spPr>
          <a:xfrm>
            <a:off x="3321390" y="3676657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400" dirty="0">
                <a:solidFill>
                  <a:srgbClr val="C00000"/>
                </a:solidFill>
              </a:rPr>
              <a:t>5</a:t>
            </a:r>
            <a:endParaRPr lang="fr-FR" sz="2400" dirty="0">
              <a:solidFill>
                <a:srgbClr val="C0000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2641210-BA25-5DE0-8813-ACE97BDFF9C2}"/>
              </a:ext>
            </a:extLst>
          </p:cNvPr>
          <p:cNvSpPr/>
          <p:nvPr/>
        </p:nvSpPr>
        <p:spPr>
          <a:xfrm>
            <a:off x="4083973" y="368259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400" dirty="0">
                <a:solidFill>
                  <a:srgbClr val="0070C0"/>
                </a:solidFill>
              </a:rPr>
              <a:t>7</a:t>
            </a:r>
            <a:endParaRPr lang="fr-FR" sz="2000" dirty="0">
              <a:solidFill>
                <a:srgbClr val="0070C0"/>
              </a:solidFill>
            </a:endParaRPr>
          </a:p>
        </p:txBody>
      </p:sp>
      <p:sp>
        <p:nvSpPr>
          <p:cNvPr id="20" name="Rectangle : coins arrondis 19">
            <a:extLst>
              <a:ext uri="{FF2B5EF4-FFF2-40B4-BE49-F238E27FC236}">
                <a16:creationId xmlns:a16="http://schemas.microsoft.com/office/drawing/2014/main" id="{4C027EF3-1684-3A06-F83A-1B49BFB2D0A0}"/>
              </a:ext>
            </a:extLst>
          </p:cNvPr>
          <p:cNvSpPr/>
          <p:nvPr/>
        </p:nvSpPr>
        <p:spPr>
          <a:xfrm>
            <a:off x="4064640" y="2013765"/>
            <a:ext cx="771120" cy="2477984"/>
          </a:xfrm>
          <a:prstGeom prst="round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 : coins arrondis 20">
            <a:extLst>
              <a:ext uri="{FF2B5EF4-FFF2-40B4-BE49-F238E27FC236}">
                <a16:creationId xmlns:a16="http://schemas.microsoft.com/office/drawing/2014/main" id="{9D91A4C7-B552-14AA-6705-A4E9F0E524A5}"/>
              </a:ext>
            </a:extLst>
          </p:cNvPr>
          <p:cNvSpPr/>
          <p:nvPr/>
        </p:nvSpPr>
        <p:spPr>
          <a:xfrm>
            <a:off x="5599471" y="2262581"/>
            <a:ext cx="3000652" cy="806473"/>
          </a:xfrm>
          <a:prstGeom prst="round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4000" dirty="0">
                <a:solidFill>
                  <a:srgbClr val="0070C0"/>
                </a:solidFill>
              </a:rPr>
              <a:t>14 </a:t>
            </a:r>
            <a:r>
              <a:rPr lang="fr-FR" sz="4000" dirty="0">
                <a:solidFill>
                  <a:schemeClr val="tx1"/>
                </a:solidFill>
              </a:rPr>
              <a:t>−</a:t>
            </a:r>
            <a:r>
              <a:rPr lang="fr-FR" sz="4000" dirty="0">
                <a:solidFill>
                  <a:srgbClr val="0070C0"/>
                </a:solidFill>
              </a:rPr>
              <a:t> … = 7 ?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CF60020-B793-F0B2-C486-F610DCAF0A83}"/>
              </a:ext>
            </a:extLst>
          </p:cNvPr>
          <p:cNvSpPr/>
          <p:nvPr/>
        </p:nvSpPr>
        <p:spPr>
          <a:xfrm>
            <a:off x="4078342" y="2887041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…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9EA0D6-992B-3BCA-4AE4-E73A5AB09FB8}"/>
              </a:ext>
            </a:extLst>
          </p:cNvPr>
          <p:cNvSpPr/>
          <p:nvPr/>
        </p:nvSpPr>
        <p:spPr>
          <a:xfrm>
            <a:off x="3799412" y="2091276"/>
            <a:ext cx="720799" cy="72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>
                <a:solidFill>
                  <a:srgbClr val="0070C0"/>
                </a:solidFill>
              </a:rPr>
              <a:t>1</a:t>
            </a:r>
            <a:endParaRPr lang="fr-FR" sz="1600" dirty="0">
              <a:solidFill>
                <a:srgbClr val="0070C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CD73C92-BAF4-597F-9F91-2C7EFD94FDB0}"/>
              </a:ext>
            </a:extLst>
          </p:cNvPr>
          <p:cNvSpPr/>
          <p:nvPr/>
        </p:nvSpPr>
        <p:spPr>
          <a:xfrm>
            <a:off x="3028598" y="2084294"/>
            <a:ext cx="1031773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strike="sngStrike" dirty="0">
                <a:solidFill>
                  <a:srgbClr val="C00000"/>
                </a:solidFill>
              </a:rPr>
              <a:t>9</a:t>
            </a:r>
            <a:r>
              <a:rPr lang="fr-FR" sz="4400" dirty="0">
                <a:solidFill>
                  <a:srgbClr val="C00000"/>
                </a:solidFill>
              </a:rPr>
              <a:t>8</a:t>
            </a:r>
            <a:endParaRPr lang="fr-FR" sz="2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4733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914525"/>
          </a:xfrm>
        </p:spPr>
        <p:txBody>
          <a:bodyPr>
            <a:normAutofit fontScale="90000"/>
          </a:bodyPr>
          <a:lstStyle/>
          <a:p>
            <a:r>
              <a:rPr lang="fr-FR" dirty="0"/>
              <a:t>Cherche le nombre qui manque pour que la soustraction soit juste. </a:t>
            </a:r>
          </a:p>
        </p:txBody>
      </p:sp>
      <p:sp>
        <p:nvSpPr>
          <p:cNvPr id="8" name="Espace réservé du texte 2">
            <a:extLst>
              <a:ext uri="{FF2B5EF4-FFF2-40B4-BE49-F238E27FC236}">
                <a16:creationId xmlns:a16="http://schemas.microsoft.com/office/drawing/2014/main" id="{AD13A170-2E0B-4015-1942-96F6E200B7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 dirty="0"/>
              <a:t>2/2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602440D-AF43-CE44-9486-C29D6A88B59C}"/>
              </a:ext>
            </a:extLst>
          </p:cNvPr>
          <p:cNvSpPr/>
          <p:nvPr/>
        </p:nvSpPr>
        <p:spPr>
          <a:xfrm>
            <a:off x="3337332" y="211507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rgbClr val="C00000"/>
                </a:solidFill>
              </a:rPr>
              <a:t>9</a:t>
            </a:r>
            <a:endParaRPr lang="fr-FR" sz="2000" dirty="0">
              <a:solidFill>
                <a:srgbClr val="C0000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EED4844-8D07-C3CC-DD73-EBA3FF801A27}"/>
              </a:ext>
            </a:extLst>
          </p:cNvPr>
          <p:cNvSpPr/>
          <p:nvPr/>
        </p:nvSpPr>
        <p:spPr>
          <a:xfrm>
            <a:off x="4083973" y="211507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rgbClr val="0070C0"/>
                </a:solidFill>
              </a:rPr>
              <a:t>4</a:t>
            </a:r>
            <a:endParaRPr lang="fr-FR" sz="2000" dirty="0">
              <a:solidFill>
                <a:srgbClr val="0070C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E9F7098-9DA7-B555-4EF4-6A36B529C034}"/>
              </a:ext>
            </a:extLst>
          </p:cNvPr>
          <p:cNvSpPr/>
          <p:nvPr/>
        </p:nvSpPr>
        <p:spPr>
          <a:xfrm>
            <a:off x="3335304" y="2887041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C00000"/>
                </a:solidFill>
              </a:rPr>
              <a:t>…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0360667-7CB6-8E06-2AC8-50BF1AEE8511}"/>
              </a:ext>
            </a:extLst>
          </p:cNvPr>
          <p:cNvSpPr/>
          <p:nvPr/>
        </p:nvSpPr>
        <p:spPr>
          <a:xfrm>
            <a:off x="4083973" y="2892757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…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AF7E34C-DFF7-32B8-C268-D84F54901E71}"/>
              </a:ext>
            </a:extLst>
          </p:cNvPr>
          <p:cNvSpPr/>
          <p:nvPr/>
        </p:nvSpPr>
        <p:spPr>
          <a:xfrm>
            <a:off x="2592054" y="2886598"/>
            <a:ext cx="720799" cy="759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−</a:t>
            </a: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142A46F8-9F05-9939-4241-12B148CB8018}"/>
              </a:ext>
            </a:extLst>
          </p:cNvPr>
          <p:cNvCxnSpPr/>
          <p:nvPr/>
        </p:nvCxnSpPr>
        <p:spPr>
          <a:xfrm>
            <a:off x="2587882" y="3645876"/>
            <a:ext cx="221689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A8527CA0-6C54-CA64-6B6A-2D44167CCCC7}"/>
              </a:ext>
            </a:extLst>
          </p:cNvPr>
          <p:cNvSpPr/>
          <p:nvPr/>
        </p:nvSpPr>
        <p:spPr>
          <a:xfrm>
            <a:off x="3321390" y="3676657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400" dirty="0">
                <a:solidFill>
                  <a:srgbClr val="C00000"/>
                </a:solidFill>
              </a:rPr>
              <a:t>5</a:t>
            </a:r>
            <a:endParaRPr lang="fr-FR" sz="2400" dirty="0">
              <a:solidFill>
                <a:srgbClr val="C0000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2641210-BA25-5DE0-8813-ACE97BDFF9C2}"/>
              </a:ext>
            </a:extLst>
          </p:cNvPr>
          <p:cNvSpPr/>
          <p:nvPr/>
        </p:nvSpPr>
        <p:spPr>
          <a:xfrm>
            <a:off x="4083973" y="368259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400" dirty="0">
                <a:solidFill>
                  <a:srgbClr val="0070C0"/>
                </a:solidFill>
              </a:rPr>
              <a:t>7</a:t>
            </a:r>
            <a:endParaRPr lang="fr-FR" sz="2000" dirty="0">
              <a:solidFill>
                <a:srgbClr val="0070C0"/>
              </a:solidFill>
            </a:endParaRPr>
          </a:p>
        </p:txBody>
      </p:sp>
      <p:sp>
        <p:nvSpPr>
          <p:cNvPr id="20" name="Rectangle : coins arrondis 19">
            <a:extLst>
              <a:ext uri="{FF2B5EF4-FFF2-40B4-BE49-F238E27FC236}">
                <a16:creationId xmlns:a16="http://schemas.microsoft.com/office/drawing/2014/main" id="{4C027EF3-1684-3A06-F83A-1B49BFB2D0A0}"/>
              </a:ext>
            </a:extLst>
          </p:cNvPr>
          <p:cNvSpPr/>
          <p:nvPr/>
        </p:nvSpPr>
        <p:spPr>
          <a:xfrm>
            <a:off x="4064640" y="2013765"/>
            <a:ext cx="771120" cy="2477984"/>
          </a:xfrm>
          <a:prstGeom prst="round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 : coins arrondis 20">
            <a:extLst>
              <a:ext uri="{FF2B5EF4-FFF2-40B4-BE49-F238E27FC236}">
                <a16:creationId xmlns:a16="http://schemas.microsoft.com/office/drawing/2014/main" id="{9D91A4C7-B552-14AA-6705-A4E9F0E524A5}"/>
              </a:ext>
            </a:extLst>
          </p:cNvPr>
          <p:cNvSpPr/>
          <p:nvPr/>
        </p:nvSpPr>
        <p:spPr>
          <a:xfrm>
            <a:off x="5599471" y="2262581"/>
            <a:ext cx="3000652" cy="806473"/>
          </a:xfrm>
          <a:prstGeom prst="round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4000" dirty="0">
                <a:solidFill>
                  <a:srgbClr val="0070C0"/>
                </a:solidFill>
              </a:rPr>
              <a:t>14 </a:t>
            </a:r>
            <a:r>
              <a:rPr lang="fr-FR" sz="4000" dirty="0">
                <a:solidFill>
                  <a:schemeClr val="tx1"/>
                </a:solidFill>
              </a:rPr>
              <a:t>−</a:t>
            </a:r>
            <a:r>
              <a:rPr lang="fr-FR" sz="4000" dirty="0">
                <a:solidFill>
                  <a:srgbClr val="0070C0"/>
                </a:solidFill>
              </a:rPr>
              <a:t> 7 = 7 ?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CF60020-B793-F0B2-C486-F610DCAF0A83}"/>
              </a:ext>
            </a:extLst>
          </p:cNvPr>
          <p:cNvSpPr/>
          <p:nvPr/>
        </p:nvSpPr>
        <p:spPr>
          <a:xfrm>
            <a:off x="4078342" y="2887041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…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9EA0D6-992B-3BCA-4AE4-E73A5AB09FB8}"/>
              </a:ext>
            </a:extLst>
          </p:cNvPr>
          <p:cNvSpPr/>
          <p:nvPr/>
        </p:nvSpPr>
        <p:spPr>
          <a:xfrm>
            <a:off x="3799412" y="2091276"/>
            <a:ext cx="720799" cy="72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>
                <a:solidFill>
                  <a:srgbClr val="0070C0"/>
                </a:solidFill>
              </a:rPr>
              <a:t>1</a:t>
            </a:r>
            <a:endParaRPr lang="fr-FR" sz="1600" dirty="0">
              <a:solidFill>
                <a:srgbClr val="0070C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CD73C92-BAF4-597F-9F91-2C7EFD94FDB0}"/>
              </a:ext>
            </a:extLst>
          </p:cNvPr>
          <p:cNvSpPr/>
          <p:nvPr/>
        </p:nvSpPr>
        <p:spPr>
          <a:xfrm>
            <a:off x="3028598" y="2084294"/>
            <a:ext cx="1031773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strike="sngStrike" dirty="0">
                <a:solidFill>
                  <a:srgbClr val="C00000"/>
                </a:solidFill>
              </a:rPr>
              <a:t>9</a:t>
            </a:r>
            <a:r>
              <a:rPr lang="fr-FR" sz="4400" dirty="0">
                <a:solidFill>
                  <a:srgbClr val="C00000"/>
                </a:solidFill>
              </a:rPr>
              <a:t>8</a:t>
            </a:r>
            <a:endParaRPr lang="fr-FR" sz="2000" dirty="0">
              <a:solidFill>
                <a:srgbClr val="C00000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A895BB4-0EE0-3B08-491F-B8881A2625C1}"/>
              </a:ext>
            </a:extLst>
          </p:cNvPr>
          <p:cNvSpPr/>
          <p:nvPr/>
        </p:nvSpPr>
        <p:spPr>
          <a:xfrm>
            <a:off x="4080959" y="2902078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400" dirty="0">
                <a:solidFill>
                  <a:srgbClr val="0070C0"/>
                </a:solidFill>
              </a:rPr>
              <a:t>7</a:t>
            </a:r>
            <a:endParaRPr lang="fr-FR" sz="2000" dirty="0">
              <a:solidFill>
                <a:srgbClr val="0070C0"/>
              </a:solidFill>
            </a:endParaRPr>
          </a:p>
        </p:txBody>
      </p: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9B7F8E52-ADA3-ED2B-CC16-010D4C903C14}"/>
              </a:ext>
            </a:extLst>
          </p:cNvPr>
          <p:cNvSpPr/>
          <p:nvPr/>
        </p:nvSpPr>
        <p:spPr>
          <a:xfrm>
            <a:off x="5560952" y="3203804"/>
            <a:ext cx="3000652" cy="806473"/>
          </a:xfrm>
          <a:prstGeom prst="round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4000" dirty="0">
                <a:solidFill>
                  <a:srgbClr val="C00000"/>
                </a:solidFill>
              </a:rPr>
              <a:t>8 − … = 5 ?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AF653A-9638-461D-7D44-B04FE5BA8E64}"/>
              </a:ext>
            </a:extLst>
          </p:cNvPr>
          <p:cNvSpPr/>
          <p:nvPr/>
        </p:nvSpPr>
        <p:spPr>
          <a:xfrm>
            <a:off x="3349006" y="2890621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400" dirty="0">
                <a:solidFill>
                  <a:srgbClr val="C00000"/>
                </a:solidFill>
              </a:rPr>
              <a:t>3</a:t>
            </a:r>
            <a:endParaRPr lang="fr-FR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829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5">
            <a:extLst>
              <a:ext uri="{FF2B5EF4-FFF2-40B4-BE49-F238E27FC236}">
                <a16:creationId xmlns:a16="http://schemas.microsoft.com/office/drawing/2014/main" id="{EF4800F5-6767-C58E-FC5E-2C76B660DA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7126146"/>
              </p:ext>
            </p:extLst>
          </p:nvPr>
        </p:nvGraphicFramePr>
        <p:xfrm>
          <a:off x="122711" y="1336431"/>
          <a:ext cx="8835243" cy="42871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45081">
                  <a:extLst>
                    <a:ext uri="{9D8B030D-6E8A-4147-A177-3AD203B41FA5}">
                      <a16:colId xmlns:a16="http://schemas.microsoft.com/office/drawing/2014/main" val="3542512626"/>
                    </a:ext>
                  </a:extLst>
                </a:gridCol>
                <a:gridCol w="2945081">
                  <a:extLst>
                    <a:ext uri="{9D8B030D-6E8A-4147-A177-3AD203B41FA5}">
                      <a16:colId xmlns:a16="http://schemas.microsoft.com/office/drawing/2014/main" val="4084477384"/>
                    </a:ext>
                  </a:extLst>
                </a:gridCol>
                <a:gridCol w="2945081">
                  <a:extLst>
                    <a:ext uri="{9D8B030D-6E8A-4147-A177-3AD203B41FA5}">
                      <a16:colId xmlns:a16="http://schemas.microsoft.com/office/drawing/2014/main" val="3233151132"/>
                    </a:ext>
                  </a:extLst>
                </a:gridCol>
              </a:tblGrid>
              <a:tr h="619629">
                <a:tc>
                  <a:txBody>
                    <a:bodyPr/>
                    <a:lstStyle/>
                    <a:p>
                      <a:pPr algn="ctr"/>
                      <a:r>
                        <a:rPr lang="fr-FR" sz="3600" dirty="0">
                          <a:solidFill>
                            <a:srgbClr val="FFFF00"/>
                          </a:solidFill>
                          <a:sym typeface="Wingdings" panose="05000000000000000000" pitchFamily="2" charset="2"/>
                        </a:rPr>
                        <a:t></a:t>
                      </a:r>
                      <a:endParaRPr lang="fr-FR" sz="36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3600" dirty="0">
                          <a:solidFill>
                            <a:srgbClr val="FFFF00"/>
                          </a:solidFill>
                          <a:sym typeface="Wingdings" panose="05000000000000000000" pitchFamily="2" charset="2"/>
                        </a:rPr>
                        <a:t>  </a:t>
                      </a:r>
                      <a:endParaRPr lang="fr-FR" sz="36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3600" dirty="0">
                          <a:solidFill>
                            <a:srgbClr val="FFFF00"/>
                          </a:solidFill>
                          <a:sym typeface="Wingdings" panose="05000000000000000000" pitchFamily="2" charset="2"/>
                        </a:rPr>
                        <a:t></a:t>
                      </a:r>
                      <a:endParaRPr lang="fr-FR" sz="36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054672"/>
                  </a:ext>
                </a:extLst>
              </a:tr>
              <a:tr h="3647114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8542191"/>
                  </a:ext>
                </a:extLst>
              </a:tr>
            </a:tbl>
          </a:graphicData>
        </a:graphic>
      </p:graphicFrame>
      <p:sp>
        <p:nvSpPr>
          <p:cNvPr id="13" name="ZoneTexte 12">
            <a:extLst>
              <a:ext uri="{FF2B5EF4-FFF2-40B4-BE49-F238E27FC236}">
                <a16:creationId xmlns:a16="http://schemas.microsoft.com/office/drawing/2014/main" id="{314DE617-3DE2-D3FE-3BAF-E7783199F90C}"/>
              </a:ext>
            </a:extLst>
          </p:cNvPr>
          <p:cNvSpPr txBox="1"/>
          <p:nvPr/>
        </p:nvSpPr>
        <p:spPr>
          <a:xfrm>
            <a:off x="253339" y="4703621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C</a:t>
            </a:r>
            <a:r>
              <a:rPr lang="fr-FR" sz="2400" dirty="0"/>
              <a:t> 788 +… = 3 489 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4A1A52D6-FCD6-12DD-EBF1-808BCCB638FB}"/>
              </a:ext>
            </a:extLst>
          </p:cNvPr>
          <p:cNvSpPr txBox="1"/>
          <p:nvPr/>
        </p:nvSpPr>
        <p:spPr>
          <a:xfrm>
            <a:off x="3220191" y="2643383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D</a:t>
            </a:r>
            <a:r>
              <a:rPr lang="fr-FR" sz="2400" dirty="0"/>
              <a:t> 485 − … = 123 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27A33C0-7C95-E334-EE54-5C4BCC81F760}"/>
              </a:ext>
            </a:extLst>
          </p:cNvPr>
          <p:cNvSpPr txBox="1"/>
          <p:nvPr/>
        </p:nvSpPr>
        <p:spPr>
          <a:xfrm>
            <a:off x="3220191" y="3670346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E</a:t>
            </a:r>
            <a:r>
              <a:rPr lang="fr-FR" sz="2400" dirty="0"/>
              <a:t> 684 − … = 359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45625F55-71A0-93CD-0993-90CB3C7ED89C}"/>
              </a:ext>
            </a:extLst>
          </p:cNvPr>
          <p:cNvSpPr txBox="1"/>
          <p:nvPr/>
        </p:nvSpPr>
        <p:spPr>
          <a:xfrm>
            <a:off x="3220191" y="4703620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F</a:t>
            </a:r>
            <a:r>
              <a:rPr lang="fr-FR" sz="2400" dirty="0"/>
              <a:t> 966 − … = 449 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87CA858E-FF13-3AB0-7DBA-7135EBE0FF5B}"/>
              </a:ext>
            </a:extLst>
          </p:cNvPr>
          <p:cNvSpPr txBox="1"/>
          <p:nvPr/>
        </p:nvSpPr>
        <p:spPr>
          <a:xfrm>
            <a:off x="6214752" y="2637064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G</a:t>
            </a:r>
            <a:r>
              <a:rPr lang="fr-FR" sz="2400" dirty="0"/>
              <a:t> 34 ×… = 170 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6CFAA568-C283-217B-993F-291845D3C066}"/>
              </a:ext>
            </a:extLst>
          </p:cNvPr>
          <p:cNvSpPr txBox="1"/>
          <p:nvPr/>
        </p:nvSpPr>
        <p:spPr>
          <a:xfrm>
            <a:off x="6214752" y="3670346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H</a:t>
            </a:r>
            <a:r>
              <a:rPr lang="fr-FR" sz="2400" dirty="0"/>
              <a:t> 26 ×… = 156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479C6E4C-9C79-F245-E822-B82F2C00D023}"/>
              </a:ext>
            </a:extLst>
          </p:cNvPr>
          <p:cNvSpPr txBox="1"/>
          <p:nvPr/>
        </p:nvSpPr>
        <p:spPr>
          <a:xfrm>
            <a:off x="6214752" y="4703620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  <a:latin typeface="Verdana" panose="020B0604030504040204" pitchFamily="34" charset="0"/>
                <a:ea typeface="Verdana" panose="020B0604030504040204" pitchFamily="34" charset="0"/>
              </a:rPr>
              <a:t>I</a:t>
            </a:r>
            <a:r>
              <a:rPr lang="fr-FR" sz="2400" dirty="0"/>
              <a:t> 48 ×… = 384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06EDEF08-78BF-9CD7-64F8-5FC412376260}"/>
              </a:ext>
            </a:extLst>
          </p:cNvPr>
          <p:cNvSpPr txBox="1"/>
          <p:nvPr/>
        </p:nvSpPr>
        <p:spPr>
          <a:xfrm>
            <a:off x="225630" y="2637065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A</a:t>
            </a:r>
            <a:r>
              <a:rPr lang="fr-FR" sz="2400" dirty="0"/>
              <a:t> 123 +… = 154 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D1D494D8-3ED4-55CE-7D5B-7E6CD907C7BD}"/>
              </a:ext>
            </a:extLst>
          </p:cNvPr>
          <p:cNvSpPr txBox="1"/>
          <p:nvPr/>
        </p:nvSpPr>
        <p:spPr>
          <a:xfrm>
            <a:off x="225630" y="3670346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B</a:t>
            </a:r>
            <a:r>
              <a:rPr lang="fr-FR" sz="2400" dirty="0"/>
              <a:t> 376 +… = 489</a:t>
            </a:r>
          </a:p>
        </p:txBody>
      </p:sp>
    </p:spTree>
    <p:extLst>
      <p:ext uri="{BB962C8B-B14F-4D97-AF65-F5344CB8AC3E}">
        <p14:creationId xmlns:p14="http://schemas.microsoft.com/office/powerpoint/2010/main" val="231417271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6</TotalTime>
  <Words>222</Words>
  <Application>Microsoft Office PowerPoint</Application>
  <PresentationFormat>Affichage à l'écran (4:3)</PresentationFormat>
  <Paragraphs>91</Paragraphs>
  <Slides>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5" baseType="lpstr">
      <vt:lpstr>Arial</vt:lpstr>
      <vt:lpstr>Calibri</vt:lpstr>
      <vt:lpstr>Calibri Light</vt:lpstr>
      <vt:lpstr>Verdana</vt:lpstr>
      <vt:lpstr>Webdings</vt:lpstr>
      <vt:lpstr>Wingdings</vt:lpstr>
      <vt:lpstr>Thème Office</vt:lpstr>
      <vt:lpstr>Présentation PowerPoint</vt:lpstr>
      <vt:lpstr>Cherche le nombre qui manque pour que l’addition soit juste. </vt:lpstr>
      <vt:lpstr>Cherche le nombre qui manque pour que l’addition soit juste. </vt:lpstr>
      <vt:lpstr>Résultat</vt:lpstr>
      <vt:lpstr>Cherche le nombre qui manque pour que la soustraction soit juste. </vt:lpstr>
      <vt:lpstr>Cherche le nombre qui manque pour que la soustraction soit juste. </vt:lpstr>
      <vt:lpstr>Cherche le nombre qui manque pour que la soustraction soit juste. 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71</cp:revision>
  <dcterms:created xsi:type="dcterms:W3CDTF">2023-02-07T14:55:57Z</dcterms:created>
  <dcterms:modified xsi:type="dcterms:W3CDTF">2026-07-21T07:09:43Z</dcterms:modified>
</cp:coreProperties>
</file>