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305" r:id="rId2"/>
    <p:sldId id="273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ABEA"/>
    <a:srgbClr val="4472C4"/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104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calcule rapidement en utilisant les stratégies.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/>
              <a:t>Le challenge du tableau de calculs ! 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2404DA5-290E-A898-B087-0F7D20E8D1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058304"/>
              </p:ext>
            </p:extLst>
          </p:nvPr>
        </p:nvGraphicFramePr>
        <p:xfrm>
          <a:off x="211015" y="1135776"/>
          <a:ext cx="8605437" cy="4812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5640">
                  <a:extLst>
                    <a:ext uri="{9D8B030D-6E8A-4147-A177-3AD203B41FA5}">
                      <a16:colId xmlns:a16="http://schemas.microsoft.com/office/drawing/2014/main" val="2936596024"/>
                    </a:ext>
                  </a:extLst>
                </a:gridCol>
                <a:gridCol w="2778665">
                  <a:extLst>
                    <a:ext uri="{9D8B030D-6E8A-4147-A177-3AD203B41FA5}">
                      <a16:colId xmlns:a16="http://schemas.microsoft.com/office/drawing/2014/main" val="1683897073"/>
                    </a:ext>
                  </a:extLst>
                </a:gridCol>
                <a:gridCol w="2540566">
                  <a:extLst>
                    <a:ext uri="{9D8B030D-6E8A-4147-A177-3AD203B41FA5}">
                      <a16:colId xmlns:a16="http://schemas.microsoft.com/office/drawing/2014/main" val="470315545"/>
                    </a:ext>
                  </a:extLst>
                </a:gridCol>
                <a:gridCol w="2540566">
                  <a:extLst>
                    <a:ext uri="{9D8B030D-6E8A-4147-A177-3AD203B41FA5}">
                      <a16:colId xmlns:a16="http://schemas.microsoft.com/office/drawing/2014/main" val="489981933"/>
                    </a:ext>
                  </a:extLst>
                </a:gridCol>
              </a:tblGrid>
              <a:tr h="607888">
                <a:tc>
                  <a:txBody>
                    <a:bodyPr/>
                    <a:lstStyle/>
                    <a:p>
                      <a:pPr algn="ctr"/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46683"/>
                  </a:ext>
                </a:extLst>
              </a:tr>
              <a:tr h="1395321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633 + 9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5 645 + 19 =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3 342 + 19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8 274 – 29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1 072 + 9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8 040 – 19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464392"/>
                  </a:ext>
                </a:extLst>
              </a:tr>
              <a:tr h="1404621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3 444 – 90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6 001 – 110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3 502 + 190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7 471 – 240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1 681 + 18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9 327 + 38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2000701"/>
                  </a:ext>
                </a:extLst>
              </a:tr>
              <a:tr h="1404621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3 238 + 450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5 674 – 450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4 863 + 28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2 107 – 29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4 347 + 260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9 274 – 290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6127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146</Words>
  <Application>Microsoft Office PowerPoint</Application>
  <PresentationFormat>Affichage à l'écran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Le challenge du tableau de calculs 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69</cp:revision>
  <dcterms:created xsi:type="dcterms:W3CDTF">2023-02-07T14:55:57Z</dcterms:created>
  <dcterms:modified xsi:type="dcterms:W3CDTF">2026-07-21T06:55:26Z</dcterms:modified>
</cp:coreProperties>
</file>