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0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pose et j’effectue des additions et des soustractions en colonnes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.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7C77408C-752D-59A2-EDDA-EB098D8A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636003"/>
              </p:ext>
            </p:extLst>
          </p:nvPr>
        </p:nvGraphicFramePr>
        <p:xfrm>
          <a:off x="122711" y="409861"/>
          <a:ext cx="8835243" cy="6145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743517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( 1 point)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( 2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 ( 3 points)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54018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480C83AA-5638-E8AE-201F-B213C003CEC7}"/>
              </a:ext>
            </a:extLst>
          </p:cNvPr>
          <p:cNvSpPr txBox="1"/>
          <p:nvPr/>
        </p:nvSpPr>
        <p:spPr>
          <a:xfrm>
            <a:off x="225630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A</a:t>
            </a:r>
            <a:r>
              <a:rPr lang="fr-FR" sz="2400" dirty="0"/>
              <a:t>  1 249 + 1 430 =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911109-237C-E77F-70E2-907021B08639}"/>
              </a:ext>
            </a:extLst>
          </p:cNvPr>
          <p:cNvSpPr txBox="1"/>
          <p:nvPr/>
        </p:nvSpPr>
        <p:spPr>
          <a:xfrm>
            <a:off x="225630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B</a:t>
            </a:r>
            <a:r>
              <a:rPr lang="fr-FR" sz="2400" dirty="0"/>
              <a:t> 4 309 + 3 570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AF7CB23-054A-CD9F-046B-E4AC91283A08}"/>
              </a:ext>
            </a:extLst>
          </p:cNvPr>
          <p:cNvSpPr txBox="1"/>
          <p:nvPr/>
        </p:nvSpPr>
        <p:spPr>
          <a:xfrm>
            <a:off x="225630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C</a:t>
            </a:r>
            <a:r>
              <a:rPr lang="fr-FR" sz="2400" dirty="0"/>
              <a:t>  854 + 638 =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8414CD6-B4D9-072F-BE6F-795037839740}"/>
              </a:ext>
            </a:extLst>
          </p:cNvPr>
          <p:cNvSpPr txBox="1"/>
          <p:nvPr/>
        </p:nvSpPr>
        <p:spPr>
          <a:xfrm>
            <a:off x="225630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D</a:t>
            </a:r>
            <a:r>
              <a:rPr lang="fr-FR" sz="2400" dirty="0"/>
              <a:t> 4 952 – 2 621 =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52FE675-496E-C913-59C2-EF33B156FA0D}"/>
              </a:ext>
            </a:extLst>
          </p:cNvPr>
          <p:cNvSpPr txBox="1"/>
          <p:nvPr/>
        </p:nvSpPr>
        <p:spPr>
          <a:xfrm>
            <a:off x="225630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E</a:t>
            </a:r>
            <a:r>
              <a:rPr lang="fr-FR" sz="2400" dirty="0"/>
              <a:t> 2 784 – 1 562 =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A3FEE6D-8B33-9B61-D302-28378629A547}"/>
              </a:ext>
            </a:extLst>
          </p:cNvPr>
          <p:cNvSpPr txBox="1"/>
          <p:nvPr/>
        </p:nvSpPr>
        <p:spPr>
          <a:xfrm>
            <a:off x="225630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F</a:t>
            </a:r>
            <a:r>
              <a:rPr lang="fr-FR" sz="2400" dirty="0"/>
              <a:t> 3 472 – 1 256 =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CF3FDE1-D699-052F-C832-E4FCCB1882D5}"/>
              </a:ext>
            </a:extLst>
          </p:cNvPr>
          <p:cNvSpPr txBox="1"/>
          <p:nvPr/>
        </p:nvSpPr>
        <p:spPr>
          <a:xfrm>
            <a:off x="225630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G</a:t>
            </a:r>
            <a:r>
              <a:rPr lang="fr-FR" sz="2400" dirty="0"/>
              <a:t>  64 × 7 =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C12BA27-24DA-0049-DB9A-00FE7903A842}"/>
              </a:ext>
            </a:extLst>
          </p:cNvPr>
          <p:cNvSpPr txBox="1"/>
          <p:nvPr/>
        </p:nvSpPr>
        <p:spPr>
          <a:xfrm>
            <a:off x="225630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H</a:t>
            </a:r>
            <a:r>
              <a:rPr lang="fr-FR" sz="2400" dirty="0"/>
              <a:t>   145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8 =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E2AC6D-F629-4189-EC67-CCD62066F4FA}"/>
              </a:ext>
            </a:extLst>
          </p:cNvPr>
          <p:cNvSpPr txBox="1"/>
          <p:nvPr/>
        </p:nvSpPr>
        <p:spPr>
          <a:xfrm>
            <a:off x="3220191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I</a:t>
            </a:r>
            <a:r>
              <a:rPr lang="fr-FR" sz="2400" dirty="0"/>
              <a:t> 2 149 + 1 532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687851-DB56-06BF-4D5C-5523B7B985A7}"/>
              </a:ext>
            </a:extLst>
          </p:cNvPr>
          <p:cNvSpPr txBox="1"/>
          <p:nvPr/>
        </p:nvSpPr>
        <p:spPr>
          <a:xfrm>
            <a:off x="3220191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J</a:t>
            </a:r>
            <a:r>
              <a:rPr lang="fr-FR" sz="2400" dirty="0"/>
              <a:t> 1 409 + 1 082 =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FD3B469-8DE6-D5FB-9F3E-EF7C5CD154C7}"/>
              </a:ext>
            </a:extLst>
          </p:cNvPr>
          <p:cNvSpPr txBox="1"/>
          <p:nvPr/>
        </p:nvSpPr>
        <p:spPr>
          <a:xfrm>
            <a:off x="3220191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K</a:t>
            </a:r>
            <a:r>
              <a:rPr lang="fr-FR" sz="2400" dirty="0"/>
              <a:t> 1 284 + 186 + 37=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3118610-4A7A-47D6-2B4A-C9C1F9A98C64}"/>
              </a:ext>
            </a:extLst>
          </p:cNvPr>
          <p:cNvSpPr txBox="1"/>
          <p:nvPr/>
        </p:nvSpPr>
        <p:spPr>
          <a:xfrm>
            <a:off x="3220191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L</a:t>
            </a:r>
            <a:r>
              <a:rPr lang="fr-FR" sz="2400" dirty="0"/>
              <a:t>   3 155 – 1 217 =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988FE90-D37E-8BD2-7271-B75F3E037BB9}"/>
              </a:ext>
            </a:extLst>
          </p:cNvPr>
          <p:cNvSpPr txBox="1"/>
          <p:nvPr/>
        </p:nvSpPr>
        <p:spPr>
          <a:xfrm>
            <a:off x="3220191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M</a:t>
            </a:r>
            <a:r>
              <a:rPr lang="fr-FR" sz="2400" dirty="0"/>
              <a:t>  2 188 – 1 329 =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77D28F4E-4216-1879-A69F-C8E7802A282C}"/>
              </a:ext>
            </a:extLst>
          </p:cNvPr>
          <p:cNvSpPr txBox="1"/>
          <p:nvPr/>
        </p:nvSpPr>
        <p:spPr>
          <a:xfrm>
            <a:off x="3220191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N</a:t>
            </a:r>
            <a:r>
              <a:rPr lang="fr-FR" sz="2400" dirty="0"/>
              <a:t>   4 076 – 3 185 =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A086B4B-9555-F210-6595-07B999CC696B}"/>
              </a:ext>
            </a:extLst>
          </p:cNvPr>
          <p:cNvSpPr txBox="1"/>
          <p:nvPr/>
        </p:nvSpPr>
        <p:spPr>
          <a:xfrm>
            <a:off x="3220191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O</a:t>
            </a:r>
            <a:r>
              <a:rPr lang="fr-FR" sz="2400" dirty="0"/>
              <a:t>  64 × 23 =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0267A8C-1978-0B72-F8E7-A9988C67D5C6}"/>
              </a:ext>
            </a:extLst>
          </p:cNvPr>
          <p:cNvSpPr txBox="1"/>
          <p:nvPr/>
        </p:nvSpPr>
        <p:spPr>
          <a:xfrm>
            <a:off x="3220191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P</a:t>
            </a:r>
            <a:r>
              <a:rPr lang="fr-FR" sz="2400" dirty="0"/>
              <a:t>  128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17 =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3C0940-4705-292C-5D86-2A203AB1C1B6}"/>
              </a:ext>
            </a:extLst>
          </p:cNvPr>
          <p:cNvSpPr txBox="1"/>
          <p:nvPr/>
        </p:nvSpPr>
        <p:spPr>
          <a:xfrm>
            <a:off x="6214752" y="125482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Q</a:t>
            </a:r>
            <a:r>
              <a:rPr lang="fr-FR" sz="2400" dirty="0"/>
              <a:t>   7 023 + 2 127 =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6978DC-CC3A-230A-9962-BE3666EC1B77}"/>
              </a:ext>
            </a:extLst>
          </p:cNvPr>
          <p:cNvSpPr txBox="1"/>
          <p:nvPr/>
        </p:nvSpPr>
        <p:spPr>
          <a:xfrm>
            <a:off x="6214752" y="193738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>
                <a:highlight>
                  <a:srgbClr val="FFFF00"/>
                </a:highlight>
              </a:rPr>
              <a:t>R</a:t>
            </a:r>
            <a:r>
              <a:rPr lang="fr-FR" sz="2400"/>
              <a:t>   4 </a:t>
            </a:r>
            <a:r>
              <a:rPr lang="fr-FR" sz="2400" dirty="0"/>
              <a:t>934 + 3 217 =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07CA047-26AD-44DA-1541-E110744891FD}"/>
              </a:ext>
            </a:extLst>
          </p:cNvPr>
          <p:cNvSpPr txBox="1"/>
          <p:nvPr/>
        </p:nvSpPr>
        <p:spPr>
          <a:xfrm>
            <a:off x="6214752" y="2619950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S</a:t>
            </a:r>
            <a:r>
              <a:rPr lang="fr-FR" sz="2400" dirty="0"/>
              <a:t> 3 814 + 437 + 72=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1F92FCE-1636-37E9-F756-8F7909EB9621}"/>
              </a:ext>
            </a:extLst>
          </p:cNvPr>
          <p:cNvSpPr txBox="1"/>
          <p:nvPr/>
        </p:nvSpPr>
        <p:spPr>
          <a:xfrm>
            <a:off x="6214752" y="3302512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T</a:t>
            </a:r>
            <a:r>
              <a:rPr lang="fr-FR" sz="2400" dirty="0"/>
              <a:t>  4 513 – 2 307 =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BB164D3-BC3E-FDCE-7DAD-9FCD7DF7E23C}"/>
              </a:ext>
            </a:extLst>
          </p:cNvPr>
          <p:cNvSpPr txBox="1"/>
          <p:nvPr/>
        </p:nvSpPr>
        <p:spPr>
          <a:xfrm>
            <a:off x="6214752" y="3985074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U</a:t>
            </a:r>
            <a:r>
              <a:rPr lang="fr-FR" sz="2400" dirty="0"/>
              <a:t>  7 624 – 5 038 =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FB2FED-AB63-220A-3FB7-9C4EC5859680}"/>
              </a:ext>
            </a:extLst>
          </p:cNvPr>
          <p:cNvSpPr txBox="1"/>
          <p:nvPr/>
        </p:nvSpPr>
        <p:spPr>
          <a:xfrm>
            <a:off x="6214752" y="4667636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V</a:t>
            </a:r>
            <a:r>
              <a:rPr lang="fr-FR" sz="2400" dirty="0"/>
              <a:t> 9 213 – 3 534 =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8D972C7-D0DB-647D-A089-68039ADDD84A}"/>
              </a:ext>
            </a:extLst>
          </p:cNvPr>
          <p:cNvSpPr txBox="1"/>
          <p:nvPr/>
        </p:nvSpPr>
        <p:spPr>
          <a:xfrm>
            <a:off x="6214752" y="5350198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W</a:t>
            </a:r>
            <a:r>
              <a:rPr lang="fr-FR" sz="2400" dirty="0"/>
              <a:t>  59 </a:t>
            </a:r>
            <a:r>
              <a:rPr lang="fr-FR" sz="24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/>
              <a:t> 74 </a:t>
            </a:r>
            <a:r>
              <a:rPr lang="fr-FR" sz="2400" dirty="0"/>
              <a:t>=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696251D-2490-A400-C20F-59D4877CCD82}"/>
              </a:ext>
            </a:extLst>
          </p:cNvPr>
          <p:cNvSpPr txBox="1"/>
          <p:nvPr/>
        </p:nvSpPr>
        <p:spPr>
          <a:xfrm>
            <a:off x="6214752" y="6032757"/>
            <a:ext cx="25967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</a:rPr>
              <a:t>X</a:t>
            </a:r>
            <a:r>
              <a:rPr lang="fr-FR" sz="2400" dirty="0"/>
              <a:t>   217 </a:t>
            </a:r>
            <a:r>
              <a:rPr lang="fr-FR" sz="2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dirty="0"/>
              <a:t> 38 =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184</Words>
  <Application>Microsoft Office PowerPoint</Application>
  <PresentationFormat>Affichage à l'écran (4:3)</PresentationFormat>
  <Paragraphs>29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86</cp:revision>
  <dcterms:created xsi:type="dcterms:W3CDTF">2023-02-07T14:55:57Z</dcterms:created>
  <dcterms:modified xsi:type="dcterms:W3CDTF">2026-07-13T09:58:09Z</dcterms:modified>
</cp:coreProperties>
</file>