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305" r:id="rId2"/>
    <p:sldId id="273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ABEA"/>
    <a:srgbClr val="4472C4"/>
    <a:srgbClr val="FFFFCC"/>
    <a:srgbClr val="FFFF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calcule rapidement en utilisant les stratégies.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/>
              <a:t>Le challenge du tableau de calculs ! 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42404DA5-290E-A898-B087-0F7D20E8D1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9358160"/>
              </p:ext>
            </p:extLst>
          </p:nvPr>
        </p:nvGraphicFramePr>
        <p:xfrm>
          <a:off x="281353" y="1067468"/>
          <a:ext cx="8581293" cy="50388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3718">
                  <a:extLst>
                    <a:ext uri="{9D8B030D-6E8A-4147-A177-3AD203B41FA5}">
                      <a16:colId xmlns:a16="http://schemas.microsoft.com/office/drawing/2014/main" val="2936596024"/>
                    </a:ext>
                  </a:extLst>
                </a:gridCol>
                <a:gridCol w="2668228">
                  <a:extLst>
                    <a:ext uri="{9D8B030D-6E8A-4147-A177-3AD203B41FA5}">
                      <a16:colId xmlns:a16="http://schemas.microsoft.com/office/drawing/2014/main" val="1683897073"/>
                    </a:ext>
                  </a:extLst>
                </a:gridCol>
                <a:gridCol w="2508898">
                  <a:extLst>
                    <a:ext uri="{9D8B030D-6E8A-4147-A177-3AD203B41FA5}">
                      <a16:colId xmlns:a16="http://schemas.microsoft.com/office/drawing/2014/main" val="470315545"/>
                    </a:ext>
                  </a:extLst>
                </a:gridCol>
                <a:gridCol w="2490449">
                  <a:extLst>
                    <a:ext uri="{9D8B030D-6E8A-4147-A177-3AD203B41FA5}">
                      <a16:colId xmlns:a16="http://schemas.microsoft.com/office/drawing/2014/main" val="489981933"/>
                    </a:ext>
                  </a:extLst>
                </a:gridCol>
              </a:tblGrid>
              <a:tr h="570085">
                <a:tc>
                  <a:txBody>
                    <a:bodyPr/>
                    <a:lstStyle/>
                    <a:p>
                      <a:pPr algn="ctr"/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46683"/>
                  </a:ext>
                </a:extLst>
              </a:tr>
              <a:tr h="1454978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425 + 9 =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8 × 14 = ? 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708 + 19 =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3 537 + 29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7 × 4 =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60 × 4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4464392"/>
                  </a:ext>
                </a:extLst>
              </a:tr>
              <a:tr h="1514901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3 402 + 500 =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4 885 + 29= 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1 650 + 18 =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3 542 + 28 = ? 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64 + 19 =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7 × 14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2000701"/>
                  </a:ext>
                </a:extLst>
              </a:tr>
              <a:tr h="1498891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6 × 18= 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5 × 42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398 + 5 =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4 × 73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8 × 15 = 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>
                          <a:solidFill>
                            <a:srgbClr val="00B050"/>
                          </a:solidFill>
                        </a:rPr>
                        <a:t>❷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7 × 35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06127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</TotalTime>
  <Words>134</Words>
  <Application>Microsoft Office PowerPoint</Application>
  <PresentationFormat>Affichage à l'écran (4:3)</PresentationFormat>
  <Paragraphs>26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Le challenge du tableau de calculs 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63</cp:revision>
  <dcterms:created xsi:type="dcterms:W3CDTF">2023-02-07T14:55:57Z</dcterms:created>
  <dcterms:modified xsi:type="dcterms:W3CDTF">2026-07-21T06:57:45Z</dcterms:modified>
</cp:coreProperties>
</file>