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8" r:id="rId2"/>
    <p:sldId id="274" r:id="rId3"/>
    <p:sldId id="279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59" autoAdjust="0"/>
    <p:restoredTop sz="94660"/>
  </p:normalViewPr>
  <p:slideViewPr>
    <p:cSldViewPr snapToGrid="0">
      <p:cViewPr varScale="1">
        <p:scale>
          <a:sx n="53" d="100"/>
          <a:sy n="53" d="100"/>
        </p:scale>
        <p:origin x="84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100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3991C6-892B-6BFA-FAF9-235941EC8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E845541-97C2-0C4F-A9AE-23BC6A3726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F347D2E-519D-CEE4-A26C-AF5F13348E50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3B6F012-403F-CC22-229E-8F47CD1BEA88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4E92F087-940D-4A92-A824-8323BEC721D5}"/>
                </a:ext>
              </a:extLst>
            </p:cNvPr>
            <p:cNvSpPr txBox="1"/>
            <p:nvPr/>
          </p:nvSpPr>
          <p:spPr>
            <a:xfrm>
              <a:off x="1190136" y="3086268"/>
              <a:ext cx="676372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 Je résous un problème de mesures.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D11586EF-A243-6EE2-2588-821FCA2275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8059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</a:t>
            </a:r>
            <a:r>
              <a:rPr lang="fr-FR" b="1" dirty="0"/>
              <a:t>9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1354015" y="3873285"/>
            <a:ext cx="6996474" cy="1458736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Si je mange la moitié du gâteau, combien pèsera le reste du gâteau ? 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sz="28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Si je mange le quart du reste du gâteau, combien pèsera la dernière part restante ? 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871942" y="4003902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889527" y="5312224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13639FE-E0DB-08AC-CA93-1B7A91A83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292" y="1426340"/>
            <a:ext cx="5099539" cy="2196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b="1" dirty="0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1266092" y="3131129"/>
            <a:ext cx="7084397" cy="100125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Si je mange la moitié du gâteau, combien                   pèsera le reste du gâteau ?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773722" y="3270452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13639FE-E0DB-08AC-CA93-1B7A91A83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5019" y="1367426"/>
            <a:ext cx="3620419" cy="1719008"/>
          </a:xfrm>
          <a:prstGeom prst="rect">
            <a:avLst/>
          </a:prstGeom>
        </p:spPr>
      </p:pic>
      <p:sp>
        <p:nvSpPr>
          <p:cNvPr id="4" name="Zone de texte 2">
            <a:extLst>
              <a:ext uri="{FF2B5EF4-FFF2-40B4-BE49-F238E27FC236}">
                <a16:creationId xmlns:a16="http://schemas.microsoft.com/office/drawing/2014/main" id="{A8F38B06-B86F-EF99-B922-CF11E77031AC}"/>
              </a:ext>
            </a:extLst>
          </p:cNvPr>
          <p:cNvSpPr txBox="1"/>
          <p:nvPr/>
        </p:nvSpPr>
        <p:spPr>
          <a:xfrm>
            <a:off x="1195757" y="4253900"/>
            <a:ext cx="6910751" cy="153598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cherche d’abord combien pèse le gâteau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 + 20 + 50 = 80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pèse 80 grammes.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moitié c’est 40 grammes.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20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b="1" dirty="0"/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652135" y="3519531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5F32A1FB-B0EA-4C8A-0C28-542B2D3A4F47}"/>
              </a:ext>
            </a:extLst>
          </p:cNvPr>
          <p:cNvSpPr/>
          <p:nvPr/>
        </p:nvSpPr>
        <p:spPr>
          <a:xfrm>
            <a:off x="430580" y="1208797"/>
            <a:ext cx="8282840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Zone de texte 2">
            <a:extLst>
              <a:ext uri="{FF2B5EF4-FFF2-40B4-BE49-F238E27FC236}">
                <a16:creationId xmlns:a16="http://schemas.microsoft.com/office/drawing/2014/main" id="{5EE6D755-4800-7D67-E368-46EA3225517B}"/>
              </a:ext>
            </a:extLst>
          </p:cNvPr>
          <p:cNvSpPr txBox="1"/>
          <p:nvPr/>
        </p:nvSpPr>
        <p:spPr>
          <a:xfrm>
            <a:off x="1266092" y="3405449"/>
            <a:ext cx="7084397" cy="100125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Si je mange le quart du reste du gâteau, combien pèsera la dernière part restante ?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3318C7D1-332D-1BEE-7AFD-5CB29BEFBB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5019" y="1367426"/>
            <a:ext cx="3620419" cy="1719008"/>
          </a:xfrm>
          <a:prstGeom prst="rect">
            <a:avLst/>
          </a:prstGeom>
        </p:spPr>
      </p:pic>
      <p:sp>
        <p:nvSpPr>
          <p:cNvPr id="13" name="Zone de texte 2">
            <a:extLst>
              <a:ext uri="{FF2B5EF4-FFF2-40B4-BE49-F238E27FC236}">
                <a16:creationId xmlns:a16="http://schemas.microsoft.com/office/drawing/2014/main" id="{019F6BE6-A0B1-DB33-F3CB-CE648904FB0C}"/>
              </a:ext>
            </a:extLst>
          </p:cNvPr>
          <p:cNvSpPr txBox="1"/>
          <p:nvPr/>
        </p:nvSpPr>
        <p:spPr>
          <a:xfrm>
            <a:off x="569706" y="4692812"/>
            <a:ext cx="8143714" cy="153598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cherche combien représente le quart de 40 grammes. Si je partage 40 grammes en 4, cela fait 10 grammes.              Si je mange 10 grammes, il restera à la fin 40 – 10 = 30 g.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20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</TotalTime>
  <Words>155</Words>
  <Application>Microsoft Office PowerPoint</Application>
  <PresentationFormat>Affichage à l'écran (4:3)</PresentationFormat>
  <Paragraphs>28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Problème en image 9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93</cp:revision>
  <dcterms:created xsi:type="dcterms:W3CDTF">2023-02-07T14:55:57Z</dcterms:created>
  <dcterms:modified xsi:type="dcterms:W3CDTF">2026-07-21T09:18:59Z</dcterms:modified>
</cp:coreProperties>
</file>