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des additions, soustractions et multiplications.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 et calcule dans le cahier.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2984664" y="1320729"/>
            <a:ext cx="28358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1 258 + 475 =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2 084 + 5 209 =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853C2F8-ABD7-DC70-3863-413F87A62589}"/>
              </a:ext>
            </a:extLst>
          </p:cNvPr>
          <p:cNvSpPr txBox="1"/>
          <p:nvPr/>
        </p:nvSpPr>
        <p:spPr>
          <a:xfrm>
            <a:off x="2984663" y="3136611"/>
            <a:ext cx="2835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4 679 − 1 125 =</a:t>
            </a:r>
          </a:p>
          <a:p>
            <a:endParaRPr lang="fr-FR" sz="3200" dirty="0"/>
          </a:p>
          <a:p>
            <a:r>
              <a:rPr lang="fr-FR" sz="3200" dirty="0"/>
              <a:t>6 381 − 2 537 =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043EEC7-7611-46E0-B0A7-BC5F25F5A7E7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194 × 5 =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137 × 48 =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49B2C4-836E-55BB-E0FA-36548C402AA9}"/>
              </a:ext>
            </a:extLst>
          </p:cNvPr>
          <p:cNvSpPr txBox="1"/>
          <p:nvPr/>
        </p:nvSpPr>
        <p:spPr>
          <a:xfrm>
            <a:off x="4520211" y="130562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 </a:t>
            </a:r>
            <a:r>
              <a:rPr lang="fr-FR" sz="3200" dirty="0">
                <a:solidFill>
                  <a:srgbClr val="FF0000"/>
                </a:solidFill>
              </a:rPr>
              <a:t>1 733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DB5C4FC-B493-610A-D96C-F762C334F5BF}"/>
              </a:ext>
            </a:extLst>
          </p:cNvPr>
          <p:cNvSpPr txBox="1"/>
          <p:nvPr/>
        </p:nvSpPr>
        <p:spPr>
          <a:xfrm>
            <a:off x="2984664" y="1320729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1 258 + 475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2 084 + 5 209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24B64F1-AA59-718D-F540-760D4E0047F2}"/>
              </a:ext>
            </a:extLst>
          </p:cNvPr>
          <p:cNvSpPr txBox="1"/>
          <p:nvPr/>
        </p:nvSpPr>
        <p:spPr>
          <a:xfrm>
            <a:off x="2984664" y="313661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4 679 − 1 125</a:t>
            </a:r>
          </a:p>
          <a:p>
            <a:endParaRPr lang="fr-FR" sz="3200" dirty="0"/>
          </a:p>
          <a:p>
            <a:r>
              <a:rPr lang="fr-FR" sz="3200" dirty="0"/>
              <a:t>6 381 − 2 537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5CC2C0C-C38F-4346-C18D-14BBCAC14F51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194 × 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137 × 48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7612F4D-1055-E20E-0D8B-A079DFD12FA0}"/>
              </a:ext>
            </a:extLst>
          </p:cNvPr>
          <p:cNvSpPr txBox="1"/>
          <p:nvPr/>
        </p:nvSpPr>
        <p:spPr>
          <a:xfrm>
            <a:off x="4856678" y="2305614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 </a:t>
            </a:r>
            <a:r>
              <a:rPr lang="fr-FR" sz="3200" dirty="0">
                <a:solidFill>
                  <a:srgbClr val="FF0000"/>
                </a:solidFill>
              </a:rPr>
              <a:t>7 293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1FB5924-8C83-92FD-84CF-6E3E8C28DFE9}"/>
              </a:ext>
            </a:extLst>
          </p:cNvPr>
          <p:cNvSpPr txBox="1"/>
          <p:nvPr/>
        </p:nvSpPr>
        <p:spPr>
          <a:xfrm>
            <a:off x="4939806" y="313661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3 554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901A71C-78C0-B7DF-3541-4A516AE52144}"/>
              </a:ext>
            </a:extLst>
          </p:cNvPr>
          <p:cNvSpPr txBox="1"/>
          <p:nvPr/>
        </p:nvSpPr>
        <p:spPr>
          <a:xfrm>
            <a:off x="4856677" y="4095206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3 844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7919DA7-E07B-C399-B84A-3F78F17FA871}"/>
              </a:ext>
            </a:extLst>
          </p:cNvPr>
          <p:cNvSpPr txBox="1"/>
          <p:nvPr/>
        </p:nvSpPr>
        <p:spPr>
          <a:xfrm>
            <a:off x="3975925" y="5049243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970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6CAD348-3364-902F-608D-0FBE47855E56}"/>
              </a:ext>
            </a:extLst>
          </p:cNvPr>
          <p:cNvSpPr txBox="1"/>
          <p:nvPr/>
        </p:nvSpPr>
        <p:spPr>
          <a:xfrm>
            <a:off x="4047178" y="6007837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6 576</a:t>
            </a:r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103</Words>
  <Application>Microsoft Office PowerPoint</Application>
  <PresentationFormat>Affichage à l'écran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Pose et calcule dans le cahier.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62</cp:revision>
  <dcterms:created xsi:type="dcterms:W3CDTF">2023-02-07T14:55:57Z</dcterms:created>
  <dcterms:modified xsi:type="dcterms:W3CDTF">2026-07-13T06:56:42Z</dcterms:modified>
</cp:coreProperties>
</file>