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277" r:id="rId2"/>
    <p:sldId id="274" r:id="rId3"/>
    <p:sldId id="281" r:id="rId4"/>
    <p:sldId id="282" r:id="rId5"/>
    <p:sldId id="283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119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0AE3E4-DAD1-AAFC-9690-BFCCE3CC3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9086422-6EB8-8923-3029-F2622CE60B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A7840A61-F6A7-4728-2F16-6B86C1E28B78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14847CC-2EDE-B649-9CFD-8A235085E86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3A127A7F-D636-DFB0-7DC1-51FB6B4CB87C}"/>
                </a:ext>
              </a:extLst>
            </p:cNvPr>
            <p:cNvSpPr txBox="1"/>
            <p:nvPr/>
          </p:nvSpPr>
          <p:spPr>
            <a:xfrm>
              <a:off x="1327778" y="2921168"/>
              <a:ext cx="648844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Je résous des problèmes de durée.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C5D48AC3-9D0D-5DC5-FDAA-CFB541CE01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54730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Problème.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6BE22A7-1C82-A4B2-A076-90BF56BCB6C5}"/>
              </a:ext>
            </a:extLst>
          </p:cNvPr>
          <p:cNvSpPr txBox="1"/>
          <p:nvPr/>
        </p:nvSpPr>
        <p:spPr>
          <a:xfrm>
            <a:off x="459177" y="1158961"/>
            <a:ext cx="8066513" cy="155754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terrain de tennis ouvre à 8 h 45 le matin jusqu’à   12 h 00</a:t>
            </a: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L’après-midi il ouvre de 13 h 00 à 19 h 15. </a:t>
            </a:r>
            <a:endParaRPr lang="fr-FR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Combien de temps est-il ouvert sur une journée ?</a:t>
            </a:r>
            <a:endParaRPr lang="fr-FR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5380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6BE22A7-1C82-A4B2-A076-90BF56BCB6C5}"/>
              </a:ext>
            </a:extLst>
          </p:cNvPr>
          <p:cNvSpPr txBox="1"/>
          <p:nvPr/>
        </p:nvSpPr>
        <p:spPr>
          <a:xfrm>
            <a:off x="459177" y="1158961"/>
            <a:ext cx="8066513" cy="155754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terrain de tennis ouvre à 8 h 45 le matin jusqu’à   12 h 00</a:t>
            </a: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L’après-midi il ouvre de 13 h 00 à 19 h 15. </a:t>
            </a:r>
            <a:endParaRPr lang="fr-FR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Combien de temps est-il ouvert sur une journée ?</a:t>
            </a:r>
            <a:endParaRPr lang="fr-FR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3" name="Connecteur droit avec flèche 2">
            <a:extLst>
              <a:ext uri="{FF2B5EF4-FFF2-40B4-BE49-F238E27FC236}">
                <a16:creationId xmlns:a16="http://schemas.microsoft.com/office/drawing/2014/main" id="{36B33DD0-9B9A-27FB-5994-5CE748F931BE}"/>
              </a:ext>
            </a:extLst>
          </p:cNvPr>
          <p:cNvCxnSpPr/>
          <p:nvPr/>
        </p:nvCxnSpPr>
        <p:spPr>
          <a:xfrm flipV="1">
            <a:off x="707195" y="4443739"/>
            <a:ext cx="6679444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1A418895-52EF-8916-481D-00312FBC216F}"/>
              </a:ext>
            </a:extLst>
          </p:cNvPr>
          <p:cNvCxnSpPr/>
          <p:nvPr/>
        </p:nvCxnSpPr>
        <p:spPr>
          <a:xfrm>
            <a:off x="1405443" y="4241816"/>
            <a:ext cx="0" cy="40384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46596A7A-87A0-EDE4-9B7F-028486600BAE}"/>
              </a:ext>
            </a:extLst>
          </p:cNvPr>
          <p:cNvCxnSpPr/>
          <p:nvPr/>
        </p:nvCxnSpPr>
        <p:spPr>
          <a:xfrm>
            <a:off x="6492097" y="4266375"/>
            <a:ext cx="0" cy="40384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Arc 7">
            <a:extLst>
              <a:ext uri="{FF2B5EF4-FFF2-40B4-BE49-F238E27FC236}">
                <a16:creationId xmlns:a16="http://schemas.microsoft.com/office/drawing/2014/main" id="{F16F9467-E3E4-70EF-CBDA-5D79510DEC1D}"/>
              </a:ext>
            </a:extLst>
          </p:cNvPr>
          <p:cNvSpPr/>
          <p:nvPr/>
        </p:nvSpPr>
        <p:spPr>
          <a:xfrm>
            <a:off x="1336234" y="3538747"/>
            <a:ext cx="5086647" cy="916205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62661B44-699C-908E-3370-2D961E8B0F4F}"/>
              </a:ext>
            </a:extLst>
          </p:cNvPr>
          <p:cNvSpPr txBox="1"/>
          <p:nvPr/>
        </p:nvSpPr>
        <p:spPr>
          <a:xfrm>
            <a:off x="887968" y="4656875"/>
            <a:ext cx="1288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8 h 45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5367F53-1B75-9965-C207-BC5053C6C778}"/>
              </a:ext>
            </a:extLst>
          </p:cNvPr>
          <p:cNvSpPr txBox="1"/>
          <p:nvPr/>
        </p:nvSpPr>
        <p:spPr>
          <a:xfrm>
            <a:off x="6001300" y="4626381"/>
            <a:ext cx="1288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19 h 15</a:t>
            </a:r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F873B61-97FD-86E7-C91E-867D645FA40D}"/>
              </a:ext>
            </a:extLst>
          </p:cNvPr>
          <p:cNvCxnSpPr/>
          <p:nvPr/>
        </p:nvCxnSpPr>
        <p:spPr>
          <a:xfrm>
            <a:off x="3353169" y="4210271"/>
            <a:ext cx="0" cy="403847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1">
            <a:extLst>
              <a:ext uri="{FF2B5EF4-FFF2-40B4-BE49-F238E27FC236}">
                <a16:creationId xmlns:a16="http://schemas.microsoft.com/office/drawing/2014/main" id="{AA15BDD5-0FA2-ED4D-DBA5-DE892491088D}"/>
              </a:ext>
            </a:extLst>
          </p:cNvPr>
          <p:cNvSpPr txBox="1"/>
          <p:nvPr/>
        </p:nvSpPr>
        <p:spPr>
          <a:xfrm>
            <a:off x="2891290" y="4560649"/>
            <a:ext cx="1288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12 h 00</a:t>
            </a:r>
          </a:p>
        </p:txBody>
      </p:sp>
      <p:sp>
        <p:nvSpPr>
          <p:cNvPr id="13" name="Arc 12">
            <a:extLst>
              <a:ext uri="{FF2B5EF4-FFF2-40B4-BE49-F238E27FC236}">
                <a16:creationId xmlns:a16="http://schemas.microsoft.com/office/drawing/2014/main" id="{D33DDEEE-3626-6A7B-1BB4-BA2BDC89F4AC}"/>
              </a:ext>
            </a:extLst>
          </p:cNvPr>
          <p:cNvSpPr/>
          <p:nvPr/>
        </p:nvSpPr>
        <p:spPr>
          <a:xfrm>
            <a:off x="1416282" y="4019550"/>
            <a:ext cx="1944137" cy="637325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1F520AD-1BC5-7B2C-D524-DDEDD941391D}"/>
              </a:ext>
            </a:extLst>
          </p:cNvPr>
          <p:cNvSpPr txBox="1"/>
          <p:nvPr/>
        </p:nvSpPr>
        <p:spPr>
          <a:xfrm>
            <a:off x="2176707" y="3702141"/>
            <a:ext cx="12887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0070C0"/>
                </a:solidFill>
              </a:rPr>
              <a:t>3 h 15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10CC14B5-17CD-C3D0-0064-39CECA3AD0F9}"/>
              </a:ext>
            </a:extLst>
          </p:cNvPr>
          <p:cNvSpPr txBox="1"/>
          <p:nvPr/>
        </p:nvSpPr>
        <p:spPr>
          <a:xfrm>
            <a:off x="2070843" y="5406651"/>
            <a:ext cx="51174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3 h 15 + 6 h 15 = 9 h 30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341F5FAE-1C0E-C780-6491-97CA1471D8C4}"/>
              </a:ext>
            </a:extLst>
          </p:cNvPr>
          <p:cNvSpPr txBox="1"/>
          <p:nvPr/>
        </p:nvSpPr>
        <p:spPr>
          <a:xfrm>
            <a:off x="3879557" y="3083173"/>
            <a:ext cx="300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?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2C7F1C84-E054-3D67-1673-266FB478C2BF}"/>
              </a:ext>
            </a:extLst>
          </p:cNvPr>
          <p:cNvCxnSpPr/>
          <p:nvPr/>
        </p:nvCxnSpPr>
        <p:spPr>
          <a:xfrm>
            <a:off x="4305920" y="4241815"/>
            <a:ext cx="0" cy="403847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ZoneTexte 22">
            <a:extLst>
              <a:ext uri="{FF2B5EF4-FFF2-40B4-BE49-F238E27FC236}">
                <a16:creationId xmlns:a16="http://schemas.microsoft.com/office/drawing/2014/main" id="{772E84D8-18C4-39E8-2AE0-A346790A9A68}"/>
              </a:ext>
            </a:extLst>
          </p:cNvPr>
          <p:cNvSpPr txBox="1"/>
          <p:nvPr/>
        </p:nvSpPr>
        <p:spPr>
          <a:xfrm>
            <a:off x="3927630" y="4702396"/>
            <a:ext cx="1288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13 h 00</a:t>
            </a:r>
          </a:p>
        </p:txBody>
      </p:sp>
      <p:sp>
        <p:nvSpPr>
          <p:cNvPr id="26" name="Arc 25">
            <a:extLst>
              <a:ext uri="{FF2B5EF4-FFF2-40B4-BE49-F238E27FC236}">
                <a16:creationId xmlns:a16="http://schemas.microsoft.com/office/drawing/2014/main" id="{C9238338-1D13-A928-263C-1D5275437B30}"/>
              </a:ext>
            </a:extLst>
          </p:cNvPr>
          <p:cNvSpPr/>
          <p:nvPr/>
        </p:nvSpPr>
        <p:spPr>
          <a:xfrm>
            <a:off x="4305920" y="3976793"/>
            <a:ext cx="2127800" cy="637325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71B1EB44-AC38-8180-EBC0-1A7216080CEA}"/>
              </a:ext>
            </a:extLst>
          </p:cNvPr>
          <p:cNvSpPr txBox="1"/>
          <p:nvPr/>
        </p:nvSpPr>
        <p:spPr>
          <a:xfrm>
            <a:off x="5037457" y="3647221"/>
            <a:ext cx="13925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0070C0"/>
                </a:solidFill>
              </a:rPr>
              <a:t>6 h 15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B0EBFF60-4F75-D1F5-C2B2-3704855F56FB}"/>
              </a:ext>
            </a:extLst>
          </p:cNvPr>
          <p:cNvSpPr txBox="1"/>
          <p:nvPr/>
        </p:nvSpPr>
        <p:spPr>
          <a:xfrm>
            <a:off x="2086337" y="6017643"/>
            <a:ext cx="74020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FF0000"/>
                </a:solidFill>
              </a:rPr>
              <a:t>Le terrain est ouvert pendant 9 h 30.</a:t>
            </a:r>
          </a:p>
        </p:txBody>
      </p:sp>
    </p:spTree>
    <p:extLst>
      <p:ext uri="{BB962C8B-B14F-4D97-AF65-F5344CB8AC3E}">
        <p14:creationId xmlns:p14="http://schemas.microsoft.com/office/powerpoint/2010/main" val="3588111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/>
      <p:bldP spid="13" grpId="0" animBg="1"/>
      <p:bldP spid="14" grpId="0"/>
      <p:bldP spid="17" grpId="0"/>
      <p:bldP spid="19" grpId="0"/>
      <p:bldP spid="23" grpId="0"/>
      <p:bldP spid="26" grpId="0" animBg="1"/>
      <p:bldP spid="27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Problème.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6BE22A7-1C82-A4B2-A076-90BF56BCB6C5}"/>
              </a:ext>
            </a:extLst>
          </p:cNvPr>
          <p:cNvSpPr txBox="1"/>
          <p:nvPr/>
        </p:nvSpPr>
        <p:spPr>
          <a:xfrm>
            <a:off x="459177" y="1158961"/>
            <a:ext cx="8066513" cy="21211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Léane finit son triathlon à 19 h 45.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Elle a nagé pendant 30 minutes, pédalé pendant           1 h 30 et couru pendant 45 min.</a:t>
            </a:r>
            <a:endParaRPr lang="fr-FR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À quelle heure est-elle partie ?</a:t>
            </a:r>
            <a:endParaRPr lang="fr-FR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74499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6BE22A7-1C82-A4B2-A076-90BF56BCB6C5}"/>
              </a:ext>
            </a:extLst>
          </p:cNvPr>
          <p:cNvSpPr txBox="1"/>
          <p:nvPr/>
        </p:nvSpPr>
        <p:spPr>
          <a:xfrm>
            <a:off x="459177" y="1158961"/>
            <a:ext cx="8066513" cy="21211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Léa finit son triathlon à 19 h 45.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Elle a nagé pendant 30 minutes, pédalé pendant           1 h 30 et couru pendant 45 min.</a:t>
            </a:r>
            <a:endParaRPr lang="fr-FR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À quelle heure est-elle partie ?</a:t>
            </a:r>
            <a:endParaRPr lang="fr-FR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3" name="Connecteur droit avec flèche 2">
            <a:extLst>
              <a:ext uri="{FF2B5EF4-FFF2-40B4-BE49-F238E27FC236}">
                <a16:creationId xmlns:a16="http://schemas.microsoft.com/office/drawing/2014/main" id="{36B33DD0-9B9A-27FB-5994-5CE748F931BE}"/>
              </a:ext>
            </a:extLst>
          </p:cNvPr>
          <p:cNvCxnSpPr>
            <a:cxnSpLocks/>
          </p:cNvCxnSpPr>
          <p:nvPr/>
        </p:nvCxnSpPr>
        <p:spPr>
          <a:xfrm>
            <a:off x="403761" y="4837891"/>
            <a:ext cx="7968391" cy="960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1A418895-52EF-8916-481D-00312FBC216F}"/>
              </a:ext>
            </a:extLst>
          </p:cNvPr>
          <p:cNvCxnSpPr/>
          <p:nvPr/>
        </p:nvCxnSpPr>
        <p:spPr>
          <a:xfrm>
            <a:off x="1308508" y="4635968"/>
            <a:ext cx="0" cy="40384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46596A7A-87A0-EDE4-9B7F-028486600BAE}"/>
              </a:ext>
            </a:extLst>
          </p:cNvPr>
          <p:cNvCxnSpPr/>
          <p:nvPr/>
        </p:nvCxnSpPr>
        <p:spPr>
          <a:xfrm>
            <a:off x="6604773" y="4621108"/>
            <a:ext cx="0" cy="40384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62661B44-699C-908E-3370-2D961E8B0F4F}"/>
              </a:ext>
            </a:extLst>
          </p:cNvPr>
          <p:cNvSpPr txBox="1"/>
          <p:nvPr/>
        </p:nvSpPr>
        <p:spPr>
          <a:xfrm>
            <a:off x="6142671" y="4971019"/>
            <a:ext cx="1288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19 h 45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5367F53-1B75-9965-C207-BC5053C6C778}"/>
              </a:ext>
            </a:extLst>
          </p:cNvPr>
          <p:cNvSpPr txBox="1"/>
          <p:nvPr/>
        </p:nvSpPr>
        <p:spPr>
          <a:xfrm>
            <a:off x="1083115" y="5095118"/>
            <a:ext cx="12887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 </a:t>
            </a:r>
            <a:r>
              <a:rPr lang="fr-FR" sz="2800" dirty="0">
                <a:solidFill>
                  <a:srgbClr val="C00000"/>
                </a:solidFill>
              </a:rPr>
              <a:t>?</a:t>
            </a:r>
            <a:endParaRPr lang="fr-FR" sz="2400" dirty="0">
              <a:solidFill>
                <a:srgbClr val="C00000"/>
              </a:solidFill>
            </a:endParaRPr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F873B61-97FD-86E7-C91E-867D645FA40D}"/>
              </a:ext>
            </a:extLst>
          </p:cNvPr>
          <p:cNvCxnSpPr/>
          <p:nvPr/>
        </p:nvCxnSpPr>
        <p:spPr>
          <a:xfrm>
            <a:off x="4762036" y="4661911"/>
            <a:ext cx="0" cy="403847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1">
            <a:extLst>
              <a:ext uri="{FF2B5EF4-FFF2-40B4-BE49-F238E27FC236}">
                <a16:creationId xmlns:a16="http://schemas.microsoft.com/office/drawing/2014/main" id="{AA15BDD5-0FA2-ED4D-DBA5-DE892491088D}"/>
              </a:ext>
            </a:extLst>
          </p:cNvPr>
          <p:cNvSpPr txBox="1"/>
          <p:nvPr/>
        </p:nvSpPr>
        <p:spPr>
          <a:xfrm>
            <a:off x="4417059" y="5041858"/>
            <a:ext cx="1288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19 h</a:t>
            </a:r>
          </a:p>
        </p:txBody>
      </p:sp>
      <p:sp>
        <p:nvSpPr>
          <p:cNvPr id="13" name="Arc 12">
            <a:extLst>
              <a:ext uri="{FF2B5EF4-FFF2-40B4-BE49-F238E27FC236}">
                <a16:creationId xmlns:a16="http://schemas.microsoft.com/office/drawing/2014/main" id="{D33DDEEE-3626-6A7B-1BB4-BA2BDC89F4AC}"/>
              </a:ext>
            </a:extLst>
          </p:cNvPr>
          <p:cNvSpPr/>
          <p:nvPr/>
        </p:nvSpPr>
        <p:spPr>
          <a:xfrm>
            <a:off x="2751360" y="4413199"/>
            <a:ext cx="1953644" cy="445516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1F520AD-1BC5-7B2C-D524-DDEDD941391D}"/>
              </a:ext>
            </a:extLst>
          </p:cNvPr>
          <p:cNvSpPr txBox="1"/>
          <p:nvPr/>
        </p:nvSpPr>
        <p:spPr>
          <a:xfrm>
            <a:off x="3390274" y="4057772"/>
            <a:ext cx="12887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0070C0"/>
                </a:solidFill>
              </a:rPr>
              <a:t>Vélo:         1 h 30</a:t>
            </a:r>
          </a:p>
        </p:txBody>
      </p:sp>
      <p:sp>
        <p:nvSpPr>
          <p:cNvPr id="24" name="Arc 23">
            <a:extLst>
              <a:ext uri="{FF2B5EF4-FFF2-40B4-BE49-F238E27FC236}">
                <a16:creationId xmlns:a16="http://schemas.microsoft.com/office/drawing/2014/main" id="{8405E182-3F9A-85EC-6793-8F25B3978D84}"/>
              </a:ext>
            </a:extLst>
          </p:cNvPr>
          <p:cNvSpPr/>
          <p:nvPr/>
        </p:nvSpPr>
        <p:spPr>
          <a:xfrm>
            <a:off x="4863566" y="4417647"/>
            <a:ext cx="1647019" cy="586891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C7C22A95-81C8-B704-19EB-5D3F205D9582}"/>
              </a:ext>
            </a:extLst>
          </p:cNvPr>
          <p:cNvSpPr txBox="1"/>
          <p:nvPr/>
        </p:nvSpPr>
        <p:spPr>
          <a:xfrm>
            <a:off x="5286747" y="4093019"/>
            <a:ext cx="14776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0070C0"/>
                </a:solidFill>
              </a:rPr>
              <a:t>Course:       45 min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B0EBFF60-4F75-D1F5-C2B2-3704855F56FB}"/>
              </a:ext>
            </a:extLst>
          </p:cNvPr>
          <p:cNvSpPr txBox="1"/>
          <p:nvPr/>
        </p:nvSpPr>
        <p:spPr>
          <a:xfrm>
            <a:off x="2062586" y="5925007"/>
            <a:ext cx="51174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FF0000"/>
                </a:solidFill>
              </a:rPr>
              <a:t>Elle est partie à 17 h.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544B3D66-2BE6-0AF7-0A5D-243BA9E6E555}"/>
              </a:ext>
            </a:extLst>
          </p:cNvPr>
          <p:cNvSpPr txBox="1"/>
          <p:nvPr/>
        </p:nvSpPr>
        <p:spPr>
          <a:xfrm>
            <a:off x="859861" y="5076310"/>
            <a:ext cx="1288739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/>
              <a:t> </a:t>
            </a:r>
            <a:r>
              <a:rPr lang="fr-FR" sz="2800" dirty="0">
                <a:solidFill>
                  <a:srgbClr val="C00000"/>
                </a:solidFill>
              </a:rPr>
              <a:t>17 h</a:t>
            </a:r>
            <a:endParaRPr lang="fr-FR" sz="2400" dirty="0">
              <a:solidFill>
                <a:srgbClr val="C00000"/>
              </a:solidFill>
            </a:endParaRP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DB298C93-AF15-6A23-94FC-A89FD56C2852}"/>
              </a:ext>
            </a:extLst>
          </p:cNvPr>
          <p:cNvCxnSpPr/>
          <p:nvPr/>
        </p:nvCxnSpPr>
        <p:spPr>
          <a:xfrm>
            <a:off x="2712014" y="4591072"/>
            <a:ext cx="0" cy="403847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ZoneTexte 17">
            <a:extLst>
              <a:ext uri="{FF2B5EF4-FFF2-40B4-BE49-F238E27FC236}">
                <a16:creationId xmlns:a16="http://schemas.microsoft.com/office/drawing/2014/main" id="{8D0BE161-021B-972C-56AF-9DED1698416F}"/>
              </a:ext>
            </a:extLst>
          </p:cNvPr>
          <p:cNvSpPr txBox="1"/>
          <p:nvPr/>
        </p:nvSpPr>
        <p:spPr>
          <a:xfrm>
            <a:off x="2367037" y="4971019"/>
            <a:ext cx="1288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17 h 30</a:t>
            </a:r>
          </a:p>
        </p:txBody>
      </p:sp>
      <p:sp>
        <p:nvSpPr>
          <p:cNvPr id="20" name="Arc 19">
            <a:extLst>
              <a:ext uri="{FF2B5EF4-FFF2-40B4-BE49-F238E27FC236}">
                <a16:creationId xmlns:a16="http://schemas.microsoft.com/office/drawing/2014/main" id="{56AB0E3A-5E91-A64B-792D-94C0C87C0E4D}"/>
              </a:ext>
            </a:extLst>
          </p:cNvPr>
          <p:cNvSpPr/>
          <p:nvPr/>
        </p:nvSpPr>
        <p:spPr>
          <a:xfrm>
            <a:off x="1347854" y="4342360"/>
            <a:ext cx="1307128" cy="434205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603B8451-4D3D-14A4-D77B-3CDC5836F637}"/>
              </a:ext>
            </a:extLst>
          </p:cNvPr>
          <p:cNvSpPr txBox="1"/>
          <p:nvPr/>
        </p:nvSpPr>
        <p:spPr>
          <a:xfrm>
            <a:off x="1588192" y="4001560"/>
            <a:ext cx="12887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0070C0"/>
                </a:solidFill>
              </a:rPr>
              <a:t>Nage:</a:t>
            </a:r>
          </a:p>
          <a:p>
            <a:r>
              <a:rPr lang="fr-FR" sz="2000" dirty="0">
                <a:solidFill>
                  <a:srgbClr val="0070C0"/>
                </a:solidFill>
              </a:rPr>
              <a:t>30 min</a:t>
            </a:r>
          </a:p>
        </p:txBody>
      </p:sp>
    </p:spTree>
    <p:extLst>
      <p:ext uri="{BB962C8B-B14F-4D97-AF65-F5344CB8AC3E}">
        <p14:creationId xmlns:p14="http://schemas.microsoft.com/office/powerpoint/2010/main" val="3297156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 animBg="1"/>
      <p:bldP spid="14" grpId="0"/>
      <p:bldP spid="24" grpId="0" animBg="1"/>
      <p:bldP spid="25" grpId="0"/>
      <p:bldP spid="28" grpId="0"/>
      <p:bldP spid="15" grpId="0" animBg="1"/>
      <p:bldP spid="18" grpId="0"/>
      <p:bldP spid="20" grpId="0" animBg="1"/>
      <p:bldP spid="21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</TotalTime>
  <Words>225</Words>
  <Application>Microsoft Office PowerPoint</Application>
  <PresentationFormat>Affichage à l'écran (4:3)</PresentationFormat>
  <Paragraphs>35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Problème.</vt:lpstr>
      <vt:lpstr>Correction</vt:lpstr>
      <vt:lpstr>Problème.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63</cp:revision>
  <dcterms:created xsi:type="dcterms:W3CDTF">2023-02-07T14:55:57Z</dcterms:created>
  <dcterms:modified xsi:type="dcterms:W3CDTF">2026-07-13T10:02:28Z</dcterms:modified>
</cp:coreProperties>
</file>