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0" autoAdjust="0"/>
    <p:restoredTop sz="94660"/>
  </p:normalViewPr>
  <p:slideViewPr>
    <p:cSldViewPr snapToGrid="0">
      <p:cViewPr varScale="1">
        <p:scale>
          <a:sx n="29" d="100"/>
          <a:sy n="29" d="100"/>
        </p:scale>
        <p:origin x="200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4014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656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1464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9606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0571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0819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5692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2098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5114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760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161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2C17B-3010-47C6-A772-DDE999294115}" type="datetimeFigureOut">
              <a:rPr lang="fr-FR" smtClean="0"/>
              <a:t>09/07/2026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086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9C7FCB5-44D5-2F55-4433-30D643F1175A}"/>
              </a:ext>
            </a:extLst>
          </p:cNvPr>
          <p:cNvSpPr/>
          <p:nvPr/>
        </p:nvSpPr>
        <p:spPr>
          <a:xfrm rot="5400000">
            <a:off x="3119722" y="-875274"/>
            <a:ext cx="720000" cy="36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 b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8424FD7-C5C4-7F12-8DB2-0047A6DF41DB}"/>
              </a:ext>
            </a:extLst>
          </p:cNvPr>
          <p:cNvSpPr/>
          <p:nvPr/>
        </p:nvSpPr>
        <p:spPr>
          <a:xfrm rot="5400000">
            <a:off x="3119722" y="-155274"/>
            <a:ext cx="720000" cy="36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EC306A-5F26-2400-1AF8-DAC31F30AE5E}"/>
              </a:ext>
            </a:extLst>
          </p:cNvPr>
          <p:cNvSpPr/>
          <p:nvPr/>
        </p:nvSpPr>
        <p:spPr>
          <a:xfrm rot="5400000">
            <a:off x="3119722" y="564726"/>
            <a:ext cx="720000" cy="36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 b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01C704-A7E8-A28E-8D08-9E581EAD81D9}"/>
              </a:ext>
            </a:extLst>
          </p:cNvPr>
          <p:cNvSpPr/>
          <p:nvPr/>
        </p:nvSpPr>
        <p:spPr>
          <a:xfrm rot="5400000">
            <a:off x="3119722" y="1284726"/>
            <a:ext cx="720000" cy="36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 b="1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9D56CB-B768-3AF7-3F26-BA4E758C4840}"/>
              </a:ext>
            </a:extLst>
          </p:cNvPr>
          <p:cNvSpPr/>
          <p:nvPr/>
        </p:nvSpPr>
        <p:spPr>
          <a:xfrm rot="5400000">
            <a:off x="3119722" y="2004727"/>
            <a:ext cx="720000" cy="36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 b="1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A852B91-1E9B-917C-C8C8-B3EC5DF84728}"/>
              </a:ext>
            </a:extLst>
          </p:cNvPr>
          <p:cNvSpPr/>
          <p:nvPr/>
        </p:nvSpPr>
        <p:spPr>
          <a:xfrm rot="5400000">
            <a:off x="3119722" y="2724727"/>
            <a:ext cx="720000" cy="36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 b="1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011BA71-D980-DA24-EEC2-3FF8765D03C0}"/>
              </a:ext>
            </a:extLst>
          </p:cNvPr>
          <p:cNvSpPr/>
          <p:nvPr/>
        </p:nvSpPr>
        <p:spPr>
          <a:xfrm rot="5400000">
            <a:off x="3119722" y="3444727"/>
            <a:ext cx="720000" cy="36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 b="1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1EF9668-2C9E-9E81-5830-DC1235A0CC3B}"/>
              </a:ext>
            </a:extLst>
          </p:cNvPr>
          <p:cNvSpPr/>
          <p:nvPr/>
        </p:nvSpPr>
        <p:spPr>
          <a:xfrm rot="5400000">
            <a:off x="3119722" y="4164727"/>
            <a:ext cx="720000" cy="36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 b="1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E97BAF0-A31E-B582-394E-D1F630619345}"/>
              </a:ext>
            </a:extLst>
          </p:cNvPr>
          <p:cNvSpPr/>
          <p:nvPr/>
        </p:nvSpPr>
        <p:spPr>
          <a:xfrm rot="5400000">
            <a:off x="3119722" y="4884727"/>
            <a:ext cx="720000" cy="36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 b="1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C821BEE-EE3E-CDC3-7F00-D37A59796F12}"/>
              </a:ext>
            </a:extLst>
          </p:cNvPr>
          <p:cNvSpPr/>
          <p:nvPr/>
        </p:nvSpPr>
        <p:spPr>
          <a:xfrm rot="5400000">
            <a:off x="3119722" y="5604727"/>
            <a:ext cx="720000" cy="36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 b="1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C5F2722-7803-EB9A-A3A1-6EAA5D79EAF3}"/>
              </a:ext>
            </a:extLst>
          </p:cNvPr>
          <p:cNvSpPr/>
          <p:nvPr/>
        </p:nvSpPr>
        <p:spPr>
          <a:xfrm rot="5400000">
            <a:off x="3119722" y="6324727"/>
            <a:ext cx="720000" cy="36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 b="1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F8A656E-71AF-7B37-4E6B-961F81B42F46}"/>
              </a:ext>
            </a:extLst>
          </p:cNvPr>
          <p:cNvSpPr/>
          <p:nvPr/>
        </p:nvSpPr>
        <p:spPr>
          <a:xfrm rot="5400000">
            <a:off x="3119722" y="7044727"/>
            <a:ext cx="720000" cy="36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 b="1" dirty="0"/>
          </a:p>
        </p:txBody>
      </p:sp>
    </p:spTree>
    <p:extLst>
      <p:ext uri="{BB962C8B-B14F-4D97-AF65-F5344CB8AC3E}">
        <p14:creationId xmlns:p14="http://schemas.microsoft.com/office/powerpoint/2010/main" val="13101233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0</Words>
  <Application>Microsoft Office PowerPoint</Application>
  <PresentationFormat>Format A4 (210 x 297 mm)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secretariat</cp:lastModifiedBy>
  <cp:revision>22</cp:revision>
  <dcterms:created xsi:type="dcterms:W3CDTF">2023-05-30T13:04:46Z</dcterms:created>
  <dcterms:modified xsi:type="dcterms:W3CDTF">2026-07-09T12:19:18Z</dcterms:modified>
</cp:coreProperties>
</file>