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3"/>
  </p:handoutMasterIdLst>
  <p:sldIdLst>
    <p:sldId id="279" r:id="rId2"/>
    <p:sldId id="304" r:id="rId3"/>
    <p:sldId id="305" r:id="rId4"/>
    <p:sldId id="299" r:id="rId5"/>
    <p:sldId id="300" r:id="rId6"/>
    <p:sldId id="301" r:id="rId7"/>
    <p:sldId id="303" r:id="rId8"/>
    <p:sldId id="297" r:id="rId9"/>
    <p:sldId id="298" r:id="rId10"/>
    <p:sldId id="306" r:id="rId11"/>
    <p:sldId id="307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4" autoAdjust="0"/>
    <p:restoredTop sz="94660"/>
  </p:normalViewPr>
  <p:slideViewPr>
    <p:cSldViewPr snapToGrid="0">
      <p:cViewPr varScale="1">
        <p:scale>
          <a:sx n="55" d="100"/>
          <a:sy n="55" d="100"/>
        </p:scale>
        <p:origin x="84" y="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73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143F3C15-AEE9-32CB-CE81-9EB269ACD28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e 9">
            <a:extLst>
              <a:ext uri="{FF2B5EF4-FFF2-40B4-BE49-F238E27FC236}">
                <a16:creationId xmlns:a16="http://schemas.microsoft.com/office/drawing/2014/main" id="{29401DEB-66B0-FE18-E0EC-F0E27F15FC8A}"/>
              </a:ext>
            </a:extLst>
          </p:cNvPr>
          <p:cNvGrpSpPr/>
          <p:nvPr/>
        </p:nvGrpSpPr>
        <p:grpSpPr>
          <a:xfrm>
            <a:off x="0" y="365370"/>
            <a:ext cx="9144000" cy="6527800"/>
            <a:chOff x="0" y="365370"/>
            <a:chExt cx="9144000" cy="65278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89115E1C-7E29-D99C-02D0-1E796BF4E950}"/>
                </a:ext>
              </a:extLst>
            </p:cNvPr>
            <p:cNvSpPr/>
            <p:nvPr/>
          </p:nvSpPr>
          <p:spPr>
            <a:xfrm>
              <a:off x="0" y="36537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" name="ZoneTexte 4">
              <a:extLst>
                <a:ext uri="{FF2B5EF4-FFF2-40B4-BE49-F238E27FC236}">
                  <a16:creationId xmlns:a16="http://schemas.microsoft.com/office/drawing/2014/main" id="{84C71236-5451-9B6D-E902-37AF0E8AE23D}"/>
                </a:ext>
              </a:extLst>
            </p:cNvPr>
            <p:cNvSpPr txBox="1"/>
            <p:nvPr/>
          </p:nvSpPr>
          <p:spPr>
            <a:xfrm>
              <a:off x="1521069" y="2904393"/>
              <a:ext cx="6101862" cy="24929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28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J’utilise différentes écritures des nombres.</a:t>
              </a:r>
            </a:p>
            <a:p>
              <a:r>
                <a:rPr lang="fr-FR" sz="3200" b="1" dirty="0">
                  <a:solidFill>
                    <a:schemeClr val="bg1"/>
                  </a:solidFill>
                </a:rPr>
                <a:t>     Je comprends les unités  	de  	numération. </a:t>
              </a:r>
            </a:p>
          </p:txBody>
        </p:sp>
        <p:pic>
          <p:nvPicPr>
            <p:cNvPr id="9" name="Image 8">
              <a:extLst>
                <a:ext uri="{FF2B5EF4-FFF2-40B4-BE49-F238E27FC236}">
                  <a16:creationId xmlns:a16="http://schemas.microsoft.com/office/drawing/2014/main" id="{84863790-4802-27C4-32E9-216F3C40ECC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981594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/>
              <a:t>Devinette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EFD2E83E-296D-47F9-1074-02040023B498}"/>
              </a:ext>
            </a:extLst>
          </p:cNvPr>
          <p:cNvSpPr txBox="1"/>
          <p:nvPr/>
        </p:nvSpPr>
        <p:spPr>
          <a:xfrm>
            <a:off x="6031631" y="1526909"/>
            <a:ext cx="756950" cy="92333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fr-FR" sz="5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2DE8677-AA22-172B-65F3-2150C9D78D88}"/>
              </a:ext>
            </a:extLst>
          </p:cNvPr>
          <p:cNvSpPr txBox="1"/>
          <p:nvPr/>
        </p:nvSpPr>
        <p:spPr>
          <a:xfrm>
            <a:off x="6031631" y="3233340"/>
            <a:ext cx="756950" cy="92333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fr-FR" sz="5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</a:t>
            </a:r>
          </a:p>
        </p:txBody>
      </p:sp>
      <p:sp>
        <p:nvSpPr>
          <p:cNvPr id="12" name="Bulle narrative : rectangle à coins arrondis 11">
            <a:extLst>
              <a:ext uri="{FF2B5EF4-FFF2-40B4-BE49-F238E27FC236}">
                <a16:creationId xmlns:a16="http://schemas.microsoft.com/office/drawing/2014/main" id="{FC1CCB84-F318-5B36-B507-559C04A7DCC0}"/>
              </a:ext>
            </a:extLst>
          </p:cNvPr>
          <p:cNvSpPr/>
          <p:nvPr/>
        </p:nvSpPr>
        <p:spPr>
          <a:xfrm>
            <a:off x="7103842" y="3119399"/>
            <a:ext cx="1329666" cy="1151213"/>
          </a:xfrm>
          <a:prstGeom prst="wedgeRoundRectCallout">
            <a:avLst>
              <a:gd name="adj1" fmla="val -64864"/>
              <a:gd name="adj2" fmla="val 19709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200" dirty="0">
                <a:solidFill>
                  <a:schemeClr val="tx1"/>
                </a:solidFill>
                <a:latin typeface="Cursive standard" pitchFamily="2" charset="0"/>
              </a:rPr>
              <a:t>1 680</a:t>
            </a:r>
          </a:p>
        </p:txBody>
      </p:sp>
      <p:sp>
        <p:nvSpPr>
          <p:cNvPr id="13" name="Bulle narrative : rectangle à coins arrondis 12">
            <a:extLst>
              <a:ext uri="{FF2B5EF4-FFF2-40B4-BE49-F238E27FC236}">
                <a16:creationId xmlns:a16="http://schemas.microsoft.com/office/drawing/2014/main" id="{B31F71DE-C984-9676-7487-F3F511697248}"/>
              </a:ext>
            </a:extLst>
          </p:cNvPr>
          <p:cNvSpPr/>
          <p:nvPr/>
        </p:nvSpPr>
        <p:spPr>
          <a:xfrm>
            <a:off x="7103842" y="1412968"/>
            <a:ext cx="1329666" cy="1151213"/>
          </a:xfrm>
          <a:prstGeom prst="wedgeRoundRectCallout">
            <a:avLst>
              <a:gd name="adj1" fmla="val -64864"/>
              <a:gd name="adj2" fmla="val 19709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200" dirty="0">
                <a:solidFill>
                  <a:schemeClr val="tx1"/>
                </a:solidFill>
                <a:latin typeface="Cursive standard" pitchFamily="2" charset="0"/>
              </a:rPr>
              <a:t>168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C65CFFB1-CEE5-76FB-2678-5278C3EACFD9}"/>
              </a:ext>
            </a:extLst>
          </p:cNvPr>
          <p:cNvSpPr txBox="1"/>
          <p:nvPr/>
        </p:nvSpPr>
        <p:spPr>
          <a:xfrm>
            <a:off x="6031631" y="4825830"/>
            <a:ext cx="756950" cy="92333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fr-FR" sz="5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</a:t>
            </a:r>
          </a:p>
        </p:txBody>
      </p:sp>
      <p:sp>
        <p:nvSpPr>
          <p:cNvPr id="15" name="Bulle narrative : rectangle à coins arrondis 14">
            <a:extLst>
              <a:ext uri="{FF2B5EF4-FFF2-40B4-BE49-F238E27FC236}">
                <a16:creationId xmlns:a16="http://schemas.microsoft.com/office/drawing/2014/main" id="{8ECE330A-4EEB-941D-C494-BD6981E5309A}"/>
              </a:ext>
            </a:extLst>
          </p:cNvPr>
          <p:cNvSpPr/>
          <p:nvPr/>
        </p:nvSpPr>
        <p:spPr>
          <a:xfrm>
            <a:off x="7103842" y="4711889"/>
            <a:ext cx="1329666" cy="1151213"/>
          </a:xfrm>
          <a:prstGeom prst="wedgeRoundRectCallout">
            <a:avLst>
              <a:gd name="adj1" fmla="val -64864"/>
              <a:gd name="adj2" fmla="val 19709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200" dirty="0">
                <a:solidFill>
                  <a:schemeClr val="tx1"/>
                </a:solidFill>
                <a:latin typeface="Cursive standard" pitchFamily="2" charset="0"/>
              </a:rPr>
              <a:t>1 860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8E79C6D1-A637-B561-C7B7-E9170AB17579}"/>
              </a:ext>
            </a:extLst>
          </p:cNvPr>
          <p:cNvSpPr txBox="1"/>
          <p:nvPr/>
        </p:nvSpPr>
        <p:spPr>
          <a:xfrm>
            <a:off x="449776" y="2263844"/>
            <a:ext cx="44532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rgbClr val="0070C0"/>
                </a:solidFill>
                <a:sym typeface="Webdings" panose="05030102010509060703" pitchFamily="18" charset="2"/>
              </a:rPr>
              <a:t>Je suis le nombre avec 168 dizaines.</a:t>
            </a:r>
          </a:p>
        </p:txBody>
      </p:sp>
    </p:spTree>
    <p:extLst>
      <p:ext uri="{BB962C8B-B14F-4D97-AF65-F5344CB8AC3E}">
        <p14:creationId xmlns:p14="http://schemas.microsoft.com/office/powerpoint/2010/main" val="2083292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2" grpId="0" animBg="1"/>
      <p:bldP spid="13" grpId="0" animBg="1"/>
      <p:bldP spid="14" grpId="0" animBg="1"/>
      <p:bldP spid="15" grpId="0" animBg="1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/>
              <a:t>5/5</a:t>
            </a:r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EFD2E83E-296D-47F9-1074-02040023B498}"/>
              </a:ext>
            </a:extLst>
          </p:cNvPr>
          <p:cNvSpPr txBox="1"/>
          <p:nvPr/>
        </p:nvSpPr>
        <p:spPr>
          <a:xfrm>
            <a:off x="6031631" y="1526909"/>
            <a:ext cx="756950" cy="92333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fr-FR" sz="5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2DE8677-AA22-172B-65F3-2150C9D78D88}"/>
              </a:ext>
            </a:extLst>
          </p:cNvPr>
          <p:cNvSpPr txBox="1"/>
          <p:nvPr/>
        </p:nvSpPr>
        <p:spPr>
          <a:xfrm>
            <a:off x="6031631" y="3233340"/>
            <a:ext cx="756950" cy="92333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fr-FR" sz="5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</a:t>
            </a:r>
          </a:p>
        </p:txBody>
      </p:sp>
      <p:sp>
        <p:nvSpPr>
          <p:cNvPr id="12" name="Bulle narrative : rectangle à coins arrondis 11">
            <a:extLst>
              <a:ext uri="{FF2B5EF4-FFF2-40B4-BE49-F238E27FC236}">
                <a16:creationId xmlns:a16="http://schemas.microsoft.com/office/drawing/2014/main" id="{FC1CCB84-F318-5B36-B507-559C04A7DCC0}"/>
              </a:ext>
            </a:extLst>
          </p:cNvPr>
          <p:cNvSpPr/>
          <p:nvPr/>
        </p:nvSpPr>
        <p:spPr>
          <a:xfrm>
            <a:off x="7103842" y="3119399"/>
            <a:ext cx="1329666" cy="1151213"/>
          </a:xfrm>
          <a:prstGeom prst="wedgeRoundRectCallout">
            <a:avLst>
              <a:gd name="adj1" fmla="val -64864"/>
              <a:gd name="adj2" fmla="val 19709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200" dirty="0">
                <a:solidFill>
                  <a:schemeClr val="tx1"/>
                </a:solidFill>
                <a:latin typeface="Cursive standard" pitchFamily="2" charset="0"/>
              </a:rPr>
              <a:t>1 680</a:t>
            </a:r>
          </a:p>
        </p:txBody>
      </p:sp>
      <p:sp>
        <p:nvSpPr>
          <p:cNvPr id="13" name="Bulle narrative : rectangle à coins arrondis 12">
            <a:extLst>
              <a:ext uri="{FF2B5EF4-FFF2-40B4-BE49-F238E27FC236}">
                <a16:creationId xmlns:a16="http://schemas.microsoft.com/office/drawing/2014/main" id="{B31F71DE-C984-9676-7487-F3F511697248}"/>
              </a:ext>
            </a:extLst>
          </p:cNvPr>
          <p:cNvSpPr/>
          <p:nvPr/>
        </p:nvSpPr>
        <p:spPr>
          <a:xfrm>
            <a:off x="7103842" y="1412968"/>
            <a:ext cx="1329666" cy="1151213"/>
          </a:xfrm>
          <a:prstGeom prst="wedgeRoundRectCallout">
            <a:avLst>
              <a:gd name="adj1" fmla="val -64864"/>
              <a:gd name="adj2" fmla="val 19709"/>
              <a:gd name="adj3" fmla="val 16667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200" dirty="0">
                <a:solidFill>
                  <a:schemeClr val="tx1"/>
                </a:solidFill>
                <a:latin typeface="Cursive standard" pitchFamily="2" charset="0"/>
              </a:rPr>
              <a:t>168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C65CFFB1-CEE5-76FB-2678-5278C3EACFD9}"/>
              </a:ext>
            </a:extLst>
          </p:cNvPr>
          <p:cNvSpPr txBox="1"/>
          <p:nvPr/>
        </p:nvSpPr>
        <p:spPr>
          <a:xfrm>
            <a:off x="6031631" y="4825830"/>
            <a:ext cx="756950" cy="92333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fr-FR" sz="5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</a:t>
            </a:r>
          </a:p>
        </p:txBody>
      </p:sp>
      <p:sp>
        <p:nvSpPr>
          <p:cNvPr id="15" name="Bulle narrative : rectangle à coins arrondis 14">
            <a:extLst>
              <a:ext uri="{FF2B5EF4-FFF2-40B4-BE49-F238E27FC236}">
                <a16:creationId xmlns:a16="http://schemas.microsoft.com/office/drawing/2014/main" id="{8ECE330A-4EEB-941D-C494-BD6981E5309A}"/>
              </a:ext>
            </a:extLst>
          </p:cNvPr>
          <p:cNvSpPr/>
          <p:nvPr/>
        </p:nvSpPr>
        <p:spPr>
          <a:xfrm>
            <a:off x="7103842" y="4711889"/>
            <a:ext cx="1329666" cy="1151213"/>
          </a:xfrm>
          <a:prstGeom prst="wedgeRoundRectCallout">
            <a:avLst>
              <a:gd name="adj1" fmla="val -64864"/>
              <a:gd name="adj2" fmla="val 19709"/>
              <a:gd name="adj3" fmla="val 16667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200" dirty="0">
                <a:solidFill>
                  <a:schemeClr val="tx1"/>
                </a:solidFill>
                <a:latin typeface="Cursive standard" pitchFamily="2" charset="0"/>
              </a:rPr>
              <a:t>1 860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6E243B8E-66B6-4B35-391C-99E03C075DF0}"/>
              </a:ext>
            </a:extLst>
          </p:cNvPr>
          <p:cNvSpPr txBox="1"/>
          <p:nvPr/>
        </p:nvSpPr>
        <p:spPr>
          <a:xfrm>
            <a:off x="449776" y="2263844"/>
            <a:ext cx="44532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rgbClr val="0070C0"/>
                </a:solidFill>
                <a:sym typeface="Webdings" panose="05030102010509060703" pitchFamily="18" charset="2"/>
              </a:rPr>
              <a:t>Je suis le nombre avec </a:t>
            </a:r>
            <a:r>
              <a:rPr lang="fr-FR" sz="4000" dirty="0">
                <a:solidFill>
                  <a:srgbClr val="FF0000"/>
                </a:solidFill>
                <a:sym typeface="Webdings" panose="05030102010509060703" pitchFamily="18" charset="2"/>
              </a:rPr>
              <a:t>168 dizaines</a:t>
            </a:r>
            <a:r>
              <a:rPr lang="fr-FR" sz="4000" dirty="0">
                <a:solidFill>
                  <a:srgbClr val="0070C0"/>
                </a:solidFill>
                <a:sym typeface="Webdings" panose="05030102010509060703" pitchFamily="18" charset="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55841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/>
              <a:t>Devinette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8962E9C9-4FFA-86C1-8927-EDAA5B937358}"/>
              </a:ext>
            </a:extLst>
          </p:cNvPr>
          <p:cNvSpPr txBox="1"/>
          <p:nvPr/>
        </p:nvSpPr>
        <p:spPr>
          <a:xfrm>
            <a:off x="449776" y="2263844"/>
            <a:ext cx="445324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rgbClr val="0070C0"/>
                </a:solidFill>
                <a:sym typeface="Webdings" panose="05030102010509060703" pitchFamily="18" charset="2"/>
              </a:rPr>
              <a:t>Je suis le nombre avec 15 centaines et 12 unités.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EFD2E83E-296D-47F9-1074-02040023B498}"/>
              </a:ext>
            </a:extLst>
          </p:cNvPr>
          <p:cNvSpPr txBox="1"/>
          <p:nvPr/>
        </p:nvSpPr>
        <p:spPr>
          <a:xfrm>
            <a:off x="6031631" y="1526909"/>
            <a:ext cx="756950" cy="92333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fr-FR" sz="5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2DE8677-AA22-172B-65F3-2150C9D78D88}"/>
              </a:ext>
            </a:extLst>
          </p:cNvPr>
          <p:cNvSpPr txBox="1"/>
          <p:nvPr/>
        </p:nvSpPr>
        <p:spPr>
          <a:xfrm>
            <a:off x="6031631" y="3233340"/>
            <a:ext cx="756950" cy="92333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fr-FR" sz="5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</a:t>
            </a:r>
          </a:p>
        </p:txBody>
      </p:sp>
      <p:sp>
        <p:nvSpPr>
          <p:cNvPr id="12" name="Bulle narrative : rectangle à coins arrondis 11">
            <a:extLst>
              <a:ext uri="{FF2B5EF4-FFF2-40B4-BE49-F238E27FC236}">
                <a16:creationId xmlns:a16="http://schemas.microsoft.com/office/drawing/2014/main" id="{FC1CCB84-F318-5B36-B507-559C04A7DCC0}"/>
              </a:ext>
            </a:extLst>
          </p:cNvPr>
          <p:cNvSpPr/>
          <p:nvPr/>
        </p:nvSpPr>
        <p:spPr>
          <a:xfrm>
            <a:off x="7103842" y="3119399"/>
            <a:ext cx="1329666" cy="1151213"/>
          </a:xfrm>
          <a:prstGeom prst="wedgeRoundRectCallout">
            <a:avLst>
              <a:gd name="adj1" fmla="val -64864"/>
              <a:gd name="adj2" fmla="val 19709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200" dirty="0">
                <a:solidFill>
                  <a:schemeClr val="tx1"/>
                </a:solidFill>
                <a:latin typeface="Cursive standard" pitchFamily="2" charset="0"/>
              </a:rPr>
              <a:t>1 251</a:t>
            </a:r>
          </a:p>
        </p:txBody>
      </p:sp>
      <p:sp>
        <p:nvSpPr>
          <p:cNvPr id="13" name="Bulle narrative : rectangle à coins arrondis 12">
            <a:extLst>
              <a:ext uri="{FF2B5EF4-FFF2-40B4-BE49-F238E27FC236}">
                <a16:creationId xmlns:a16="http://schemas.microsoft.com/office/drawing/2014/main" id="{B31F71DE-C984-9676-7487-F3F511697248}"/>
              </a:ext>
            </a:extLst>
          </p:cNvPr>
          <p:cNvSpPr/>
          <p:nvPr/>
        </p:nvSpPr>
        <p:spPr>
          <a:xfrm>
            <a:off x="7103842" y="1412968"/>
            <a:ext cx="1329666" cy="1151213"/>
          </a:xfrm>
          <a:prstGeom prst="wedgeRoundRectCallout">
            <a:avLst>
              <a:gd name="adj1" fmla="val -64864"/>
              <a:gd name="adj2" fmla="val 19709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200" dirty="0">
                <a:solidFill>
                  <a:schemeClr val="tx1"/>
                </a:solidFill>
                <a:latin typeface="Cursive standard" pitchFamily="2" charset="0"/>
              </a:rPr>
              <a:t>162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C65CFFB1-CEE5-76FB-2678-5278C3EACFD9}"/>
              </a:ext>
            </a:extLst>
          </p:cNvPr>
          <p:cNvSpPr txBox="1"/>
          <p:nvPr/>
        </p:nvSpPr>
        <p:spPr>
          <a:xfrm>
            <a:off x="6031631" y="4825830"/>
            <a:ext cx="756950" cy="92333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fr-FR" sz="5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</a:t>
            </a:r>
          </a:p>
        </p:txBody>
      </p:sp>
      <p:sp>
        <p:nvSpPr>
          <p:cNvPr id="15" name="Bulle narrative : rectangle à coins arrondis 14">
            <a:extLst>
              <a:ext uri="{FF2B5EF4-FFF2-40B4-BE49-F238E27FC236}">
                <a16:creationId xmlns:a16="http://schemas.microsoft.com/office/drawing/2014/main" id="{8ECE330A-4EEB-941D-C494-BD6981E5309A}"/>
              </a:ext>
            </a:extLst>
          </p:cNvPr>
          <p:cNvSpPr/>
          <p:nvPr/>
        </p:nvSpPr>
        <p:spPr>
          <a:xfrm>
            <a:off x="7103842" y="4711889"/>
            <a:ext cx="1329666" cy="1151213"/>
          </a:xfrm>
          <a:prstGeom prst="wedgeRoundRectCallout">
            <a:avLst>
              <a:gd name="adj1" fmla="val -64864"/>
              <a:gd name="adj2" fmla="val 19709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200" dirty="0">
                <a:solidFill>
                  <a:schemeClr val="tx1"/>
                </a:solidFill>
                <a:latin typeface="Cursive standard" pitchFamily="2" charset="0"/>
              </a:rPr>
              <a:t>1 512</a:t>
            </a:r>
          </a:p>
        </p:txBody>
      </p:sp>
    </p:spTree>
    <p:extLst>
      <p:ext uri="{BB962C8B-B14F-4D97-AF65-F5344CB8AC3E}">
        <p14:creationId xmlns:p14="http://schemas.microsoft.com/office/powerpoint/2010/main" val="704582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5" grpId="0" animBg="1"/>
      <p:bldP spid="7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EFD2E83E-296D-47F9-1074-02040023B498}"/>
              </a:ext>
            </a:extLst>
          </p:cNvPr>
          <p:cNvSpPr txBox="1"/>
          <p:nvPr/>
        </p:nvSpPr>
        <p:spPr>
          <a:xfrm>
            <a:off x="6031631" y="1526909"/>
            <a:ext cx="756950" cy="92333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fr-FR" sz="5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2DE8677-AA22-172B-65F3-2150C9D78D88}"/>
              </a:ext>
            </a:extLst>
          </p:cNvPr>
          <p:cNvSpPr txBox="1"/>
          <p:nvPr/>
        </p:nvSpPr>
        <p:spPr>
          <a:xfrm>
            <a:off x="6031631" y="3233340"/>
            <a:ext cx="756950" cy="92333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fr-FR" sz="5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</a:t>
            </a:r>
          </a:p>
        </p:txBody>
      </p:sp>
      <p:sp>
        <p:nvSpPr>
          <p:cNvPr id="12" name="Bulle narrative : rectangle à coins arrondis 11">
            <a:extLst>
              <a:ext uri="{FF2B5EF4-FFF2-40B4-BE49-F238E27FC236}">
                <a16:creationId xmlns:a16="http://schemas.microsoft.com/office/drawing/2014/main" id="{FC1CCB84-F318-5B36-B507-559C04A7DCC0}"/>
              </a:ext>
            </a:extLst>
          </p:cNvPr>
          <p:cNvSpPr/>
          <p:nvPr/>
        </p:nvSpPr>
        <p:spPr>
          <a:xfrm>
            <a:off x="7103842" y="3119399"/>
            <a:ext cx="1329666" cy="1151213"/>
          </a:xfrm>
          <a:prstGeom prst="wedgeRoundRectCallout">
            <a:avLst>
              <a:gd name="adj1" fmla="val -64864"/>
              <a:gd name="adj2" fmla="val 19709"/>
              <a:gd name="adj3" fmla="val 16667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200" dirty="0">
                <a:solidFill>
                  <a:schemeClr val="tx1"/>
                </a:solidFill>
                <a:latin typeface="Cursive standard" pitchFamily="2" charset="0"/>
              </a:rPr>
              <a:t>1 251</a:t>
            </a:r>
          </a:p>
        </p:txBody>
      </p:sp>
      <p:sp>
        <p:nvSpPr>
          <p:cNvPr id="13" name="Bulle narrative : rectangle à coins arrondis 12">
            <a:extLst>
              <a:ext uri="{FF2B5EF4-FFF2-40B4-BE49-F238E27FC236}">
                <a16:creationId xmlns:a16="http://schemas.microsoft.com/office/drawing/2014/main" id="{B31F71DE-C984-9676-7487-F3F511697248}"/>
              </a:ext>
            </a:extLst>
          </p:cNvPr>
          <p:cNvSpPr/>
          <p:nvPr/>
        </p:nvSpPr>
        <p:spPr>
          <a:xfrm>
            <a:off x="7103842" y="1412968"/>
            <a:ext cx="1329666" cy="1151213"/>
          </a:xfrm>
          <a:prstGeom prst="wedgeRoundRectCallout">
            <a:avLst>
              <a:gd name="adj1" fmla="val -64864"/>
              <a:gd name="adj2" fmla="val 19709"/>
              <a:gd name="adj3" fmla="val 16667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200" dirty="0">
                <a:solidFill>
                  <a:schemeClr val="tx1"/>
                </a:solidFill>
                <a:latin typeface="Cursive standard" pitchFamily="2" charset="0"/>
              </a:rPr>
              <a:t>162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C65CFFB1-CEE5-76FB-2678-5278C3EACFD9}"/>
              </a:ext>
            </a:extLst>
          </p:cNvPr>
          <p:cNvSpPr txBox="1"/>
          <p:nvPr/>
        </p:nvSpPr>
        <p:spPr>
          <a:xfrm>
            <a:off x="6031631" y="4825830"/>
            <a:ext cx="756950" cy="92333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fr-FR" sz="5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</a:t>
            </a:r>
          </a:p>
        </p:txBody>
      </p:sp>
      <p:sp>
        <p:nvSpPr>
          <p:cNvPr id="15" name="Bulle narrative : rectangle à coins arrondis 14">
            <a:extLst>
              <a:ext uri="{FF2B5EF4-FFF2-40B4-BE49-F238E27FC236}">
                <a16:creationId xmlns:a16="http://schemas.microsoft.com/office/drawing/2014/main" id="{8ECE330A-4EEB-941D-C494-BD6981E5309A}"/>
              </a:ext>
            </a:extLst>
          </p:cNvPr>
          <p:cNvSpPr/>
          <p:nvPr/>
        </p:nvSpPr>
        <p:spPr>
          <a:xfrm>
            <a:off x="7103842" y="4711889"/>
            <a:ext cx="1329666" cy="1151213"/>
          </a:xfrm>
          <a:prstGeom prst="wedgeRoundRectCallout">
            <a:avLst>
              <a:gd name="adj1" fmla="val -64864"/>
              <a:gd name="adj2" fmla="val 19709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200" dirty="0">
                <a:solidFill>
                  <a:schemeClr val="tx1"/>
                </a:solidFill>
                <a:latin typeface="Cursive standard" pitchFamily="2" charset="0"/>
              </a:rPr>
              <a:t>1 512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046FFFB1-BF3B-EE8D-065E-8E2884AEC2C8}"/>
              </a:ext>
            </a:extLst>
          </p:cNvPr>
          <p:cNvSpPr txBox="1"/>
          <p:nvPr/>
        </p:nvSpPr>
        <p:spPr>
          <a:xfrm>
            <a:off x="449776" y="2263844"/>
            <a:ext cx="445324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rgbClr val="0070C0"/>
                </a:solidFill>
                <a:sym typeface="Webdings" panose="05030102010509060703" pitchFamily="18" charset="2"/>
              </a:rPr>
              <a:t>Je suis le nombre avec </a:t>
            </a:r>
            <a:r>
              <a:rPr lang="fr-FR" sz="4000" dirty="0">
                <a:solidFill>
                  <a:srgbClr val="FF0000"/>
                </a:solidFill>
                <a:sym typeface="Webdings" panose="05030102010509060703" pitchFamily="18" charset="2"/>
              </a:rPr>
              <a:t>15 centaines </a:t>
            </a:r>
            <a:r>
              <a:rPr lang="fr-FR" sz="4000" dirty="0">
                <a:solidFill>
                  <a:srgbClr val="0070C0"/>
                </a:solidFill>
                <a:sym typeface="Webdings" panose="05030102010509060703" pitchFamily="18" charset="2"/>
              </a:rPr>
              <a:t>et </a:t>
            </a:r>
            <a:r>
              <a:rPr lang="fr-FR" sz="4000" dirty="0">
                <a:solidFill>
                  <a:srgbClr val="FF0000"/>
                </a:solidFill>
                <a:sym typeface="Webdings" panose="05030102010509060703" pitchFamily="18" charset="2"/>
              </a:rPr>
              <a:t>12 unités</a:t>
            </a:r>
            <a:r>
              <a:rPr lang="fr-FR" sz="4000" dirty="0">
                <a:solidFill>
                  <a:srgbClr val="0070C0"/>
                </a:solidFill>
                <a:sym typeface="Webdings" panose="05030102010509060703" pitchFamily="18" charset="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52383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/>
              <a:t>Devinette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EFD2E83E-296D-47F9-1074-02040023B498}"/>
              </a:ext>
            </a:extLst>
          </p:cNvPr>
          <p:cNvSpPr txBox="1"/>
          <p:nvPr/>
        </p:nvSpPr>
        <p:spPr>
          <a:xfrm>
            <a:off x="6031631" y="1526909"/>
            <a:ext cx="756950" cy="92333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fr-FR" sz="5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2DE8677-AA22-172B-65F3-2150C9D78D88}"/>
              </a:ext>
            </a:extLst>
          </p:cNvPr>
          <p:cNvSpPr txBox="1"/>
          <p:nvPr/>
        </p:nvSpPr>
        <p:spPr>
          <a:xfrm>
            <a:off x="6031631" y="3233340"/>
            <a:ext cx="756950" cy="92333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fr-FR" sz="5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</a:t>
            </a:r>
          </a:p>
        </p:txBody>
      </p:sp>
      <p:sp>
        <p:nvSpPr>
          <p:cNvPr id="12" name="Bulle narrative : rectangle à coins arrondis 11">
            <a:extLst>
              <a:ext uri="{FF2B5EF4-FFF2-40B4-BE49-F238E27FC236}">
                <a16:creationId xmlns:a16="http://schemas.microsoft.com/office/drawing/2014/main" id="{FC1CCB84-F318-5B36-B507-559C04A7DCC0}"/>
              </a:ext>
            </a:extLst>
          </p:cNvPr>
          <p:cNvSpPr/>
          <p:nvPr/>
        </p:nvSpPr>
        <p:spPr>
          <a:xfrm>
            <a:off x="7103842" y="3119399"/>
            <a:ext cx="1329666" cy="1151213"/>
          </a:xfrm>
          <a:prstGeom prst="wedgeRoundRectCallout">
            <a:avLst>
              <a:gd name="adj1" fmla="val -64864"/>
              <a:gd name="adj2" fmla="val 19709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200" dirty="0">
                <a:solidFill>
                  <a:schemeClr val="tx1"/>
                </a:solidFill>
                <a:latin typeface="Cursive standard" pitchFamily="2" charset="0"/>
              </a:rPr>
              <a:t>4 072</a:t>
            </a:r>
          </a:p>
        </p:txBody>
      </p:sp>
      <p:sp>
        <p:nvSpPr>
          <p:cNvPr id="13" name="Bulle narrative : rectangle à coins arrondis 12">
            <a:extLst>
              <a:ext uri="{FF2B5EF4-FFF2-40B4-BE49-F238E27FC236}">
                <a16:creationId xmlns:a16="http://schemas.microsoft.com/office/drawing/2014/main" id="{B31F71DE-C984-9676-7487-F3F511697248}"/>
              </a:ext>
            </a:extLst>
          </p:cNvPr>
          <p:cNvSpPr/>
          <p:nvPr/>
        </p:nvSpPr>
        <p:spPr>
          <a:xfrm>
            <a:off x="7103842" y="1412968"/>
            <a:ext cx="1329666" cy="1151213"/>
          </a:xfrm>
          <a:prstGeom prst="wedgeRoundRectCallout">
            <a:avLst>
              <a:gd name="adj1" fmla="val -64864"/>
              <a:gd name="adj2" fmla="val 19709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200" dirty="0">
                <a:solidFill>
                  <a:schemeClr val="tx1"/>
                </a:solidFill>
                <a:latin typeface="Cursive standard" pitchFamily="2" charset="0"/>
              </a:rPr>
              <a:t>4 720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C65CFFB1-CEE5-76FB-2678-5278C3EACFD9}"/>
              </a:ext>
            </a:extLst>
          </p:cNvPr>
          <p:cNvSpPr txBox="1"/>
          <p:nvPr/>
        </p:nvSpPr>
        <p:spPr>
          <a:xfrm>
            <a:off x="6031631" y="4825830"/>
            <a:ext cx="756950" cy="92333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fr-FR" sz="5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</a:t>
            </a:r>
          </a:p>
        </p:txBody>
      </p:sp>
      <p:sp>
        <p:nvSpPr>
          <p:cNvPr id="15" name="Bulle narrative : rectangle à coins arrondis 14">
            <a:extLst>
              <a:ext uri="{FF2B5EF4-FFF2-40B4-BE49-F238E27FC236}">
                <a16:creationId xmlns:a16="http://schemas.microsoft.com/office/drawing/2014/main" id="{8ECE330A-4EEB-941D-C494-BD6981E5309A}"/>
              </a:ext>
            </a:extLst>
          </p:cNvPr>
          <p:cNvSpPr/>
          <p:nvPr/>
        </p:nvSpPr>
        <p:spPr>
          <a:xfrm>
            <a:off x="7103842" y="4711889"/>
            <a:ext cx="1329666" cy="1151213"/>
          </a:xfrm>
          <a:prstGeom prst="wedgeRoundRectCallout">
            <a:avLst>
              <a:gd name="adj1" fmla="val -64864"/>
              <a:gd name="adj2" fmla="val 19709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200" dirty="0">
                <a:solidFill>
                  <a:schemeClr val="tx1"/>
                </a:solidFill>
                <a:latin typeface="Cursive standard" pitchFamily="2" charset="0"/>
              </a:rPr>
              <a:t>472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2E0CBCFB-9D89-406D-1FE9-042B69FCC3D2}"/>
              </a:ext>
            </a:extLst>
          </p:cNvPr>
          <p:cNvSpPr txBox="1"/>
          <p:nvPr/>
        </p:nvSpPr>
        <p:spPr>
          <a:xfrm>
            <a:off x="449776" y="2263844"/>
            <a:ext cx="445324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rgbClr val="0070C0"/>
                </a:solidFill>
                <a:sym typeface="Webdings" panose="05030102010509060703" pitchFamily="18" charset="2"/>
              </a:rPr>
              <a:t>Je suis le nombre avec 4 milliers ,      72 dizaines.</a:t>
            </a:r>
          </a:p>
        </p:txBody>
      </p:sp>
    </p:spTree>
    <p:extLst>
      <p:ext uri="{BB962C8B-B14F-4D97-AF65-F5344CB8AC3E}">
        <p14:creationId xmlns:p14="http://schemas.microsoft.com/office/powerpoint/2010/main" val="1592165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2" grpId="0" animBg="1"/>
      <p:bldP spid="13" grpId="0" animBg="1"/>
      <p:bldP spid="14" grpId="0" animBg="1"/>
      <p:bldP spid="15" grpId="0" animBg="1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EFD2E83E-296D-47F9-1074-02040023B498}"/>
              </a:ext>
            </a:extLst>
          </p:cNvPr>
          <p:cNvSpPr txBox="1"/>
          <p:nvPr/>
        </p:nvSpPr>
        <p:spPr>
          <a:xfrm>
            <a:off x="6031631" y="1526909"/>
            <a:ext cx="756950" cy="92333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fr-FR" sz="5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2DE8677-AA22-172B-65F3-2150C9D78D88}"/>
              </a:ext>
            </a:extLst>
          </p:cNvPr>
          <p:cNvSpPr txBox="1"/>
          <p:nvPr/>
        </p:nvSpPr>
        <p:spPr>
          <a:xfrm>
            <a:off x="6031631" y="3233340"/>
            <a:ext cx="756950" cy="92333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fr-FR" sz="5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</a:t>
            </a:r>
          </a:p>
        </p:txBody>
      </p:sp>
      <p:sp>
        <p:nvSpPr>
          <p:cNvPr id="12" name="Bulle narrative : rectangle à coins arrondis 11">
            <a:extLst>
              <a:ext uri="{FF2B5EF4-FFF2-40B4-BE49-F238E27FC236}">
                <a16:creationId xmlns:a16="http://schemas.microsoft.com/office/drawing/2014/main" id="{FC1CCB84-F318-5B36-B507-559C04A7DCC0}"/>
              </a:ext>
            </a:extLst>
          </p:cNvPr>
          <p:cNvSpPr/>
          <p:nvPr/>
        </p:nvSpPr>
        <p:spPr>
          <a:xfrm>
            <a:off x="7103842" y="3119399"/>
            <a:ext cx="1329666" cy="1151213"/>
          </a:xfrm>
          <a:prstGeom prst="wedgeRoundRectCallout">
            <a:avLst>
              <a:gd name="adj1" fmla="val -64864"/>
              <a:gd name="adj2" fmla="val 19709"/>
              <a:gd name="adj3" fmla="val 16667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200" dirty="0">
                <a:solidFill>
                  <a:schemeClr val="tx1"/>
                </a:solidFill>
                <a:latin typeface="Cursive standard" pitchFamily="2" charset="0"/>
              </a:rPr>
              <a:t>4 072</a:t>
            </a:r>
          </a:p>
        </p:txBody>
      </p:sp>
      <p:sp>
        <p:nvSpPr>
          <p:cNvPr id="13" name="Bulle narrative : rectangle à coins arrondis 12">
            <a:extLst>
              <a:ext uri="{FF2B5EF4-FFF2-40B4-BE49-F238E27FC236}">
                <a16:creationId xmlns:a16="http://schemas.microsoft.com/office/drawing/2014/main" id="{B31F71DE-C984-9676-7487-F3F511697248}"/>
              </a:ext>
            </a:extLst>
          </p:cNvPr>
          <p:cNvSpPr/>
          <p:nvPr/>
        </p:nvSpPr>
        <p:spPr>
          <a:xfrm>
            <a:off x="7103842" y="1412968"/>
            <a:ext cx="1329666" cy="1151213"/>
          </a:xfrm>
          <a:prstGeom prst="wedgeRoundRectCallout">
            <a:avLst>
              <a:gd name="adj1" fmla="val -64864"/>
              <a:gd name="adj2" fmla="val 19709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200" dirty="0">
                <a:solidFill>
                  <a:schemeClr val="tx1"/>
                </a:solidFill>
                <a:latin typeface="Cursive standard" pitchFamily="2" charset="0"/>
              </a:rPr>
              <a:t>4 720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C65CFFB1-CEE5-76FB-2678-5278C3EACFD9}"/>
              </a:ext>
            </a:extLst>
          </p:cNvPr>
          <p:cNvSpPr txBox="1"/>
          <p:nvPr/>
        </p:nvSpPr>
        <p:spPr>
          <a:xfrm>
            <a:off x="6031631" y="4825830"/>
            <a:ext cx="756950" cy="92333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fr-FR" sz="5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</a:t>
            </a:r>
          </a:p>
        </p:txBody>
      </p:sp>
      <p:sp>
        <p:nvSpPr>
          <p:cNvPr id="15" name="Bulle narrative : rectangle à coins arrondis 14">
            <a:extLst>
              <a:ext uri="{FF2B5EF4-FFF2-40B4-BE49-F238E27FC236}">
                <a16:creationId xmlns:a16="http://schemas.microsoft.com/office/drawing/2014/main" id="{8ECE330A-4EEB-941D-C494-BD6981E5309A}"/>
              </a:ext>
            </a:extLst>
          </p:cNvPr>
          <p:cNvSpPr/>
          <p:nvPr/>
        </p:nvSpPr>
        <p:spPr>
          <a:xfrm>
            <a:off x="7103842" y="4711889"/>
            <a:ext cx="1329666" cy="1151213"/>
          </a:xfrm>
          <a:prstGeom prst="wedgeRoundRectCallout">
            <a:avLst>
              <a:gd name="adj1" fmla="val -64864"/>
              <a:gd name="adj2" fmla="val 19709"/>
              <a:gd name="adj3" fmla="val 16667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200" dirty="0">
                <a:solidFill>
                  <a:schemeClr val="tx1"/>
                </a:solidFill>
                <a:latin typeface="Cursive standard" pitchFamily="2" charset="0"/>
              </a:rPr>
              <a:t>472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028B64D2-FF4C-B04E-F612-D636F94C2381}"/>
              </a:ext>
            </a:extLst>
          </p:cNvPr>
          <p:cNvSpPr txBox="1"/>
          <p:nvPr/>
        </p:nvSpPr>
        <p:spPr>
          <a:xfrm>
            <a:off x="449776" y="2263844"/>
            <a:ext cx="445324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rgbClr val="0070C0"/>
                </a:solidFill>
                <a:sym typeface="Webdings" panose="05030102010509060703" pitchFamily="18" charset="2"/>
              </a:rPr>
              <a:t>Je suis le nombre avec </a:t>
            </a:r>
            <a:r>
              <a:rPr lang="fr-FR" sz="4000" dirty="0">
                <a:solidFill>
                  <a:srgbClr val="FF0000"/>
                </a:solidFill>
                <a:sym typeface="Webdings" panose="05030102010509060703" pitchFamily="18" charset="2"/>
              </a:rPr>
              <a:t>4 milliers ,      72 dizaines</a:t>
            </a:r>
            <a:r>
              <a:rPr lang="fr-FR" sz="4000" dirty="0">
                <a:solidFill>
                  <a:srgbClr val="0070C0"/>
                </a:solidFill>
                <a:sym typeface="Webdings" panose="05030102010509060703" pitchFamily="18" charset="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93154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/>
              <a:t>Devinette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EFD2E83E-296D-47F9-1074-02040023B498}"/>
              </a:ext>
            </a:extLst>
          </p:cNvPr>
          <p:cNvSpPr txBox="1"/>
          <p:nvPr/>
        </p:nvSpPr>
        <p:spPr>
          <a:xfrm>
            <a:off x="6031631" y="1526909"/>
            <a:ext cx="756950" cy="92333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fr-FR" sz="5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2DE8677-AA22-172B-65F3-2150C9D78D88}"/>
              </a:ext>
            </a:extLst>
          </p:cNvPr>
          <p:cNvSpPr txBox="1"/>
          <p:nvPr/>
        </p:nvSpPr>
        <p:spPr>
          <a:xfrm>
            <a:off x="6031631" y="3233340"/>
            <a:ext cx="756950" cy="92333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fr-FR" sz="5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</a:t>
            </a:r>
          </a:p>
        </p:txBody>
      </p:sp>
      <p:sp>
        <p:nvSpPr>
          <p:cNvPr id="12" name="Bulle narrative : rectangle à coins arrondis 11">
            <a:extLst>
              <a:ext uri="{FF2B5EF4-FFF2-40B4-BE49-F238E27FC236}">
                <a16:creationId xmlns:a16="http://schemas.microsoft.com/office/drawing/2014/main" id="{FC1CCB84-F318-5B36-B507-559C04A7DCC0}"/>
              </a:ext>
            </a:extLst>
          </p:cNvPr>
          <p:cNvSpPr/>
          <p:nvPr/>
        </p:nvSpPr>
        <p:spPr>
          <a:xfrm>
            <a:off x="7103842" y="3119399"/>
            <a:ext cx="1329666" cy="1151213"/>
          </a:xfrm>
          <a:prstGeom prst="wedgeRoundRectCallout">
            <a:avLst>
              <a:gd name="adj1" fmla="val -64864"/>
              <a:gd name="adj2" fmla="val 19709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200" dirty="0">
                <a:solidFill>
                  <a:schemeClr val="tx1"/>
                </a:solidFill>
                <a:latin typeface="Cursive standard" pitchFamily="2" charset="0"/>
              </a:rPr>
              <a:t>1 735</a:t>
            </a:r>
          </a:p>
        </p:txBody>
      </p:sp>
      <p:sp>
        <p:nvSpPr>
          <p:cNvPr id="13" name="Bulle narrative : rectangle à coins arrondis 12">
            <a:extLst>
              <a:ext uri="{FF2B5EF4-FFF2-40B4-BE49-F238E27FC236}">
                <a16:creationId xmlns:a16="http://schemas.microsoft.com/office/drawing/2014/main" id="{B31F71DE-C984-9676-7487-F3F511697248}"/>
              </a:ext>
            </a:extLst>
          </p:cNvPr>
          <p:cNvSpPr/>
          <p:nvPr/>
        </p:nvSpPr>
        <p:spPr>
          <a:xfrm>
            <a:off x="7103842" y="1412968"/>
            <a:ext cx="1329666" cy="1151213"/>
          </a:xfrm>
          <a:prstGeom prst="wedgeRoundRectCallout">
            <a:avLst>
              <a:gd name="adj1" fmla="val -64864"/>
              <a:gd name="adj2" fmla="val 19709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200" dirty="0">
                <a:solidFill>
                  <a:schemeClr val="tx1"/>
                </a:solidFill>
                <a:latin typeface="Cursive standard" pitchFamily="2" charset="0"/>
              </a:rPr>
              <a:t>1 753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C65CFFB1-CEE5-76FB-2678-5278C3EACFD9}"/>
              </a:ext>
            </a:extLst>
          </p:cNvPr>
          <p:cNvSpPr txBox="1"/>
          <p:nvPr/>
        </p:nvSpPr>
        <p:spPr>
          <a:xfrm>
            <a:off x="6031631" y="4825830"/>
            <a:ext cx="756950" cy="92333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fr-FR" sz="5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</a:t>
            </a:r>
          </a:p>
        </p:txBody>
      </p:sp>
      <p:sp>
        <p:nvSpPr>
          <p:cNvPr id="15" name="Bulle narrative : rectangle à coins arrondis 14">
            <a:extLst>
              <a:ext uri="{FF2B5EF4-FFF2-40B4-BE49-F238E27FC236}">
                <a16:creationId xmlns:a16="http://schemas.microsoft.com/office/drawing/2014/main" id="{8ECE330A-4EEB-941D-C494-BD6981E5309A}"/>
              </a:ext>
            </a:extLst>
          </p:cNvPr>
          <p:cNvSpPr/>
          <p:nvPr/>
        </p:nvSpPr>
        <p:spPr>
          <a:xfrm>
            <a:off x="7103842" y="4711889"/>
            <a:ext cx="1329666" cy="1151213"/>
          </a:xfrm>
          <a:prstGeom prst="wedgeRoundRectCallout">
            <a:avLst>
              <a:gd name="adj1" fmla="val -64864"/>
              <a:gd name="adj2" fmla="val 19709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200" dirty="0">
                <a:solidFill>
                  <a:schemeClr val="tx1"/>
                </a:solidFill>
                <a:latin typeface="Cursive standard" pitchFamily="2" charset="0"/>
              </a:rPr>
              <a:t>3 517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7A86AEF4-5EEC-189F-3B34-E2E379E16618}"/>
              </a:ext>
            </a:extLst>
          </p:cNvPr>
          <p:cNvSpPr txBox="1"/>
          <p:nvPr/>
        </p:nvSpPr>
        <p:spPr>
          <a:xfrm>
            <a:off x="449776" y="2263844"/>
            <a:ext cx="466734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rgbClr val="0070C0"/>
                </a:solidFill>
                <a:sym typeface="Webdings" panose="05030102010509060703" pitchFamily="18" charset="2"/>
              </a:rPr>
              <a:t>Je suis le nombre avec 17 centaines,     5 unités et 3 dizaines.</a:t>
            </a:r>
          </a:p>
        </p:txBody>
      </p:sp>
    </p:spTree>
    <p:extLst>
      <p:ext uri="{BB962C8B-B14F-4D97-AF65-F5344CB8AC3E}">
        <p14:creationId xmlns:p14="http://schemas.microsoft.com/office/powerpoint/2010/main" val="1724714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2" grpId="0" animBg="1"/>
      <p:bldP spid="13" grpId="0" animBg="1"/>
      <p:bldP spid="14" grpId="0" animBg="1"/>
      <p:bldP spid="15" grpId="0" animBg="1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EFD2E83E-296D-47F9-1074-02040023B498}"/>
              </a:ext>
            </a:extLst>
          </p:cNvPr>
          <p:cNvSpPr txBox="1"/>
          <p:nvPr/>
        </p:nvSpPr>
        <p:spPr>
          <a:xfrm>
            <a:off x="6031631" y="1526909"/>
            <a:ext cx="756950" cy="92333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fr-FR" sz="5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2DE8677-AA22-172B-65F3-2150C9D78D88}"/>
              </a:ext>
            </a:extLst>
          </p:cNvPr>
          <p:cNvSpPr txBox="1"/>
          <p:nvPr/>
        </p:nvSpPr>
        <p:spPr>
          <a:xfrm>
            <a:off x="6031631" y="3233340"/>
            <a:ext cx="756950" cy="92333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fr-FR" sz="5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</a:t>
            </a:r>
          </a:p>
        </p:txBody>
      </p:sp>
      <p:sp>
        <p:nvSpPr>
          <p:cNvPr id="12" name="Bulle narrative : rectangle à coins arrondis 11">
            <a:extLst>
              <a:ext uri="{FF2B5EF4-FFF2-40B4-BE49-F238E27FC236}">
                <a16:creationId xmlns:a16="http://schemas.microsoft.com/office/drawing/2014/main" id="{FC1CCB84-F318-5B36-B507-559C04A7DCC0}"/>
              </a:ext>
            </a:extLst>
          </p:cNvPr>
          <p:cNvSpPr/>
          <p:nvPr/>
        </p:nvSpPr>
        <p:spPr>
          <a:xfrm>
            <a:off x="7103842" y="3119399"/>
            <a:ext cx="1329666" cy="1151213"/>
          </a:xfrm>
          <a:prstGeom prst="wedgeRoundRectCallout">
            <a:avLst>
              <a:gd name="adj1" fmla="val -64864"/>
              <a:gd name="adj2" fmla="val 19709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200" dirty="0">
                <a:solidFill>
                  <a:schemeClr val="tx1"/>
                </a:solidFill>
                <a:latin typeface="Cursive standard" pitchFamily="2" charset="0"/>
              </a:rPr>
              <a:t>1 735</a:t>
            </a:r>
          </a:p>
        </p:txBody>
      </p:sp>
      <p:sp>
        <p:nvSpPr>
          <p:cNvPr id="13" name="Bulle narrative : rectangle à coins arrondis 12">
            <a:extLst>
              <a:ext uri="{FF2B5EF4-FFF2-40B4-BE49-F238E27FC236}">
                <a16:creationId xmlns:a16="http://schemas.microsoft.com/office/drawing/2014/main" id="{B31F71DE-C984-9676-7487-F3F511697248}"/>
              </a:ext>
            </a:extLst>
          </p:cNvPr>
          <p:cNvSpPr/>
          <p:nvPr/>
        </p:nvSpPr>
        <p:spPr>
          <a:xfrm>
            <a:off x="7103842" y="1412968"/>
            <a:ext cx="1329666" cy="1151213"/>
          </a:xfrm>
          <a:prstGeom prst="wedgeRoundRectCallout">
            <a:avLst>
              <a:gd name="adj1" fmla="val -64864"/>
              <a:gd name="adj2" fmla="val 19709"/>
              <a:gd name="adj3" fmla="val 16667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200" dirty="0">
                <a:solidFill>
                  <a:schemeClr val="tx1"/>
                </a:solidFill>
                <a:latin typeface="Cursive standard" pitchFamily="2" charset="0"/>
              </a:rPr>
              <a:t>1 753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C65CFFB1-CEE5-76FB-2678-5278C3EACFD9}"/>
              </a:ext>
            </a:extLst>
          </p:cNvPr>
          <p:cNvSpPr txBox="1"/>
          <p:nvPr/>
        </p:nvSpPr>
        <p:spPr>
          <a:xfrm>
            <a:off x="6031631" y="4825830"/>
            <a:ext cx="756950" cy="92333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fr-FR" sz="5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</a:t>
            </a:r>
          </a:p>
        </p:txBody>
      </p:sp>
      <p:sp>
        <p:nvSpPr>
          <p:cNvPr id="15" name="Bulle narrative : rectangle à coins arrondis 14">
            <a:extLst>
              <a:ext uri="{FF2B5EF4-FFF2-40B4-BE49-F238E27FC236}">
                <a16:creationId xmlns:a16="http://schemas.microsoft.com/office/drawing/2014/main" id="{8ECE330A-4EEB-941D-C494-BD6981E5309A}"/>
              </a:ext>
            </a:extLst>
          </p:cNvPr>
          <p:cNvSpPr/>
          <p:nvPr/>
        </p:nvSpPr>
        <p:spPr>
          <a:xfrm>
            <a:off x="7103842" y="4711889"/>
            <a:ext cx="1329666" cy="1151213"/>
          </a:xfrm>
          <a:prstGeom prst="wedgeRoundRectCallout">
            <a:avLst>
              <a:gd name="adj1" fmla="val -64864"/>
              <a:gd name="adj2" fmla="val 19709"/>
              <a:gd name="adj3" fmla="val 16667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200" dirty="0">
                <a:solidFill>
                  <a:schemeClr val="tx1"/>
                </a:solidFill>
                <a:latin typeface="Cursive standard" pitchFamily="2" charset="0"/>
              </a:rPr>
              <a:t>3 517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DE8B1460-5B6A-6052-2F94-F157DE96B657}"/>
              </a:ext>
            </a:extLst>
          </p:cNvPr>
          <p:cNvSpPr txBox="1"/>
          <p:nvPr/>
        </p:nvSpPr>
        <p:spPr>
          <a:xfrm>
            <a:off x="449776" y="2263844"/>
            <a:ext cx="461459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rgbClr val="0070C0"/>
                </a:solidFill>
                <a:sym typeface="Webdings" panose="05030102010509060703" pitchFamily="18" charset="2"/>
              </a:rPr>
              <a:t>Je suis le nombre avec </a:t>
            </a:r>
            <a:r>
              <a:rPr lang="fr-FR" sz="4000" dirty="0">
                <a:solidFill>
                  <a:srgbClr val="FF0000"/>
                </a:solidFill>
                <a:sym typeface="Webdings" panose="05030102010509060703" pitchFamily="18" charset="2"/>
              </a:rPr>
              <a:t>17 centaines</a:t>
            </a:r>
            <a:r>
              <a:rPr lang="fr-FR" sz="4000" dirty="0">
                <a:solidFill>
                  <a:srgbClr val="0070C0"/>
                </a:solidFill>
                <a:sym typeface="Webdings" panose="05030102010509060703" pitchFamily="18" charset="2"/>
              </a:rPr>
              <a:t>,   </a:t>
            </a:r>
            <a:r>
              <a:rPr lang="fr-FR" sz="4000" dirty="0">
                <a:solidFill>
                  <a:srgbClr val="FF0000"/>
                </a:solidFill>
                <a:sym typeface="Webdings" panose="05030102010509060703" pitchFamily="18" charset="2"/>
              </a:rPr>
              <a:t>5 unités</a:t>
            </a:r>
            <a:r>
              <a:rPr lang="fr-FR" sz="4000" dirty="0">
                <a:solidFill>
                  <a:srgbClr val="0070C0"/>
                </a:solidFill>
                <a:sym typeface="Webdings" panose="05030102010509060703" pitchFamily="18" charset="2"/>
              </a:rPr>
              <a:t> et </a:t>
            </a:r>
            <a:r>
              <a:rPr lang="fr-FR" sz="4000" dirty="0">
                <a:solidFill>
                  <a:srgbClr val="FF0000"/>
                </a:solidFill>
                <a:sym typeface="Webdings" panose="05030102010509060703" pitchFamily="18" charset="2"/>
              </a:rPr>
              <a:t>3 dizaines</a:t>
            </a:r>
            <a:r>
              <a:rPr lang="fr-FR" sz="4000" dirty="0">
                <a:solidFill>
                  <a:srgbClr val="0070C0"/>
                </a:solidFill>
                <a:sym typeface="Webdings" panose="05030102010509060703" pitchFamily="18" charset="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21960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/>
              <a:t>Devinette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EFD2E83E-296D-47F9-1074-02040023B498}"/>
              </a:ext>
            </a:extLst>
          </p:cNvPr>
          <p:cNvSpPr txBox="1"/>
          <p:nvPr/>
        </p:nvSpPr>
        <p:spPr>
          <a:xfrm>
            <a:off x="6031631" y="1526909"/>
            <a:ext cx="756950" cy="92333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fr-FR" sz="5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2DE8677-AA22-172B-65F3-2150C9D78D88}"/>
              </a:ext>
            </a:extLst>
          </p:cNvPr>
          <p:cNvSpPr txBox="1"/>
          <p:nvPr/>
        </p:nvSpPr>
        <p:spPr>
          <a:xfrm>
            <a:off x="6031631" y="3233340"/>
            <a:ext cx="756950" cy="92333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fr-FR" sz="5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</a:t>
            </a:r>
          </a:p>
        </p:txBody>
      </p:sp>
      <p:sp>
        <p:nvSpPr>
          <p:cNvPr id="12" name="Bulle narrative : rectangle à coins arrondis 11">
            <a:extLst>
              <a:ext uri="{FF2B5EF4-FFF2-40B4-BE49-F238E27FC236}">
                <a16:creationId xmlns:a16="http://schemas.microsoft.com/office/drawing/2014/main" id="{FC1CCB84-F318-5B36-B507-559C04A7DCC0}"/>
              </a:ext>
            </a:extLst>
          </p:cNvPr>
          <p:cNvSpPr/>
          <p:nvPr/>
        </p:nvSpPr>
        <p:spPr>
          <a:xfrm>
            <a:off x="7103842" y="3119399"/>
            <a:ext cx="1329666" cy="1151213"/>
          </a:xfrm>
          <a:prstGeom prst="wedgeRoundRectCallout">
            <a:avLst>
              <a:gd name="adj1" fmla="val -64864"/>
              <a:gd name="adj2" fmla="val 19709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200" dirty="0">
                <a:solidFill>
                  <a:schemeClr val="tx1"/>
                </a:solidFill>
                <a:latin typeface="Cursive standard" pitchFamily="2" charset="0"/>
              </a:rPr>
              <a:t>990</a:t>
            </a:r>
          </a:p>
        </p:txBody>
      </p:sp>
      <p:sp>
        <p:nvSpPr>
          <p:cNvPr id="13" name="Bulle narrative : rectangle à coins arrondis 12">
            <a:extLst>
              <a:ext uri="{FF2B5EF4-FFF2-40B4-BE49-F238E27FC236}">
                <a16:creationId xmlns:a16="http://schemas.microsoft.com/office/drawing/2014/main" id="{B31F71DE-C984-9676-7487-F3F511697248}"/>
              </a:ext>
            </a:extLst>
          </p:cNvPr>
          <p:cNvSpPr/>
          <p:nvPr/>
        </p:nvSpPr>
        <p:spPr>
          <a:xfrm>
            <a:off x="7103842" y="1412968"/>
            <a:ext cx="1329666" cy="1151213"/>
          </a:xfrm>
          <a:prstGeom prst="wedgeRoundRectCallout">
            <a:avLst>
              <a:gd name="adj1" fmla="val -64864"/>
              <a:gd name="adj2" fmla="val 19709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200" dirty="0">
                <a:solidFill>
                  <a:schemeClr val="tx1"/>
                </a:solidFill>
                <a:latin typeface="Cursive standard" pitchFamily="2" charset="0"/>
              </a:rPr>
              <a:t>9 900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C65CFFB1-CEE5-76FB-2678-5278C3EACFD9}"/>
              </a:ext>
            </a:extLst>
          </p:cNvPr>
          <p:cNvSpPr txBox="1"/>
          <p:nvPr/>
        </p:nvSpPr>
        <p:spPr>
          <a:xfrm>
            <a:off x="6031631" y="4825830"/>
            <a:ext cx="756950" cy="92333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fr-FR" sz="5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</a:t>
            </a:r>
          </a:p>
        </p:txBody>
      </p:sp>
      <p:sp>
        <p:nvSpPr>
          <p:cNvPr id="15" name="Bulle narrative : rectangle à coins arrondis 14">
            <a:extLst>
              <a:ext uri="{FF2B5EF4-FFF2-40B4-BE49-F238E27FC236}">
                <a16:creationId xmlns:a16="http://schemas.microsoft.com/office/drawing/2014/main" id="{8ECE330A-4EEB-941D-C494-BD6981E5309A}"/>
              </a:ext>
            </a:extLst>
          </p:cNvPr>
          <p:cNvSpPr/>
          <p:nvPr/>
        </p:nvSpPr>
        <p:spPr>
          <a:xfrm>
            <a:off x="7103842" y="4711889"/>
            <a:ext cx="1329666" cy="1151213"/>
          </a:xfrm>
          <a:prstGeom prst="wedgeRoundRectCallout">
            <a:avLst>
              <a:gd name="adj1" fmla="val -64864"/>
              <a:gd name="adj2" fmla="val 19709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200" dirty="0">
                <a:solidFill>
                  <a:schemeClr val="tx1"/>
                </a:solidFill>
                <a:latin typeface="Cursive standard" pitchFamily="2" charset="0"/>
              </a:rPr>
              <a:t>9 090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9A8AFA23-17C9-55AD-B3D0-2E4B0ADBED8C}"/>
              </a:ext>
            </a:extLst>
          </p:cNvPr>
          <p:cNvSpPr txBox="1"/>
          <p:nvPr/>
        </p:nvSpPr>
        <p:spPr>
          <a:xfrm>
            <a:off x="449776" y="2263844"/>
            <a:ext cx="445324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rgbClr val="0070C0"/>
                </a:solidFill>
                <a:sym typeface="Webdings" panose="05030102010509060703" pitchFamily="18" charset="2"/>
              </a:rPr>
              <a:t>Je suis le nombre avec 9 milliers         et 9 dizaines.</a:t>
            </a:r>
          </a:p>
        </p:txBody>
      </p:sp>
    </p:spTree>
    <p:extLst>
      <p:ext uri="{BB962C8B-B14F-4D97-AF65-F5344CB8AC3E}">
        <p14:creationId xmlns:p14="http://schemas.microsoft.com/office/powerpoint/2010/main" val="258679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2" grpId="0" animBg="1"/>
      <p:bldP spid="13" grpId="0" animBg="1"/>
      <p:bldP spid="14" grpId="0" animBg="1"/>
      <p:bldP spid="15" grpId="0" animBg="1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EFD2E83E-296D-47F9-1074-02040023B498}"/>
              </a:ext>
            </a:extLst>
          </p:cNvPr>
          <p:cNvSpPr txBox="1"/>
          <p:nvPr/>
        </p:nvSpPr>
        <p:spPr>
          <a:xfrm>
            <a:off x="6031631" y="1526909"/>
            <a:ext cx="756950" cy="92333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fr-FR" sz="5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2DE8677-AA22-172B-65F3-2150C9D78D88}"/>
              </a:ext>
            </a:extLst>
          </p:cNvPr>
          <p:cNvSpPr txBox="1"/>
          <p:nvPr/>
        </p:nvSpPr>
        <p:spPr>
          <a:xfrm>
            <a:off x="6031631" y="3233340"/>
            <a:ext cx="756950" cy="92333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fr-FR" sz="5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</a:t>
            </a:r>
          </a:p>
        </p:txBody>
      </p:sp>
      <p:sp>
        <p:nvSpPr>
          <p:cNvPr id="12" name="Bulle narrative : rectangle à coins arrondis 11">
            <a:extLst>
              <a:ext uri="{FF2B5EF4-FFF2-40B4-BE49-F238E27FC236}">
                <a16:creationId xmlns:a16="http://schemas.microsoft.com/office/drawing/2014/main" id="{FC1CCB84-F318-5B36-B507-559C04A7DCC0}"/>
              </a:ext>
            </a:extLst>
          </p:cNvPr>
          <p:cNvSpPr/>
          <p:nvPr/>
        </p:nvSpPr>
        <p:spPr>
          <a:xfrm>
            <a:off x="7103842" y="3119399"/>
            <a:ext cx="1329666" cy="1151213"/>
          </a:xfrm>
          <a:prstGeom prst="wedgeRoundRectCallout">
            <a:avLst>
              <a:gd name="adj1" fmla="val -64864"/>
              <a:gd name="adj2" fmla="val 19709"/>
              <a:gd name="adj3" fmla="val 16667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200" dirty="0">
                <a:solidFill>
                  <a:schemeClr val="tx1"/>
                </a:solidFill>
                <a:latin typeface="Cursive standard" pitchFamily="2" charset="0"/>
              </a:rPr>
              <a:t>990</a:t>
            </a:r>
          </a:p>
        </p:txBody>
      </p:sp>
      <p:sp>
        <p:nvSpPr>
          <p:cNvPr id="13" name="Bulle narrative : rectangle à coins arrondis 12">
            <a:extLst>
              <a:ext uri="{FF2B5EF4-FFF2-40B4-BE49-F238E27FC236}">
                <a16:creationId xmlns:a16="http://schemas.microsoft.com/office/drawing/2014/main" id="{B31F71DE-C984-9676-7487-F3F511697248}"/>
              </a:ext>
            </a:extLst>
          </p:cNvPr>
          <p:cNvSpPr/>
          <p:nvPr/>
        </p:nvSpPr>
        <p:spPr>
          <a:xfrm>
            <a:off x="7103842" y="1412968"/>
            <a:ext cx="1329666" cy="1151213"/>
          </a:xfrm>
          <a:prstGeom prst="wedgeRoundRectCallout">
            <a:avLst>
              <a:gd name="adj1" fmla="val -64864"/>
              <a:gd name="adj2" fmla="val 19709"/>
              <a:gd name="adj3" fmla="val 16667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200" dirty="0">
                <a:solidFill>
                  <a:schemeClr val="tx1"/>
                </a:solidFill>
                <a:latin typeface="Cursive standard" pitchFamily="2" charset="0"/>
              </a:rPr>
              <a:t>9 900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C65CFFB1-CEE5-76FB-2678-5278C3EACFD9}"/>
              </a:ext>
            </a:extLst>
          </p:cNvPr>
          <p:cNvSpPr txBox="1"/>
          <p:nvPr/>
        </p:nvSpPr>
        <p:spPr>
          <a:xfrm>
            <a:off x="6031631" y="4825830"/>
            <a:ext cx="756950" cy="92333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fr-FR" sz="5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</a:t>
            </a:r>
          </a:p>
        </p:txBody>
      </p:sp>
      <p:sp>
        <p:nvSpPr>
          <p:cNvPr id="15" name="Bulle narrative : rectangle à coins arrondis 14">
            <a:extLst>
              <a:ext uri="{FF2B5EF4-FFF2-40B4-BE49-F238E27FC236}">
                <a16:creationId xmlns:a16="http://schemas.microsoft.com/office/drawing/2014/main" id="{8ECE330A-4EEB-941D-C494-BD6981E5309A}"/>
              </a:ext>
            </a:extLst>
          </p:cNvPr>
          <p:cNvSpPr/>
          <p:nvPr/>
        </p:nvSpPr>
        <p:spPr>
          <a:xfrm>
            <a:off x="7103842" y="4711889"/>
            <a:ext cx="1329666" cy="1151213"/>
          </a:xfrm>
          <a:prstGeom prst="wedgeRoundRectCallout">
            <a:avLst>
              <a:gd name="adj1" fmla="val -64864"/>
              <a:gd name="adj2" fmla="val 19709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200" dirty="0">
                <a:solidFill>
                  <a:schemeClr val="tx1"/>
                </a:solidFill>
                <a:latin typeface="Cursive standard" pitchFamily="2" charset="0"/>
              </a:rPr>
              <a:t>9 090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31E0381A-3942-BCE6-1FC0-CF081CD0B0C4}"/>
              </a:ext>
            </a:extLst>
          </p:cNvPr>
          <p:cNvSpPr txBox="1"/>
          <p:nvPr/>
        </p:nvSpPr>
        <p:spPr>
          <a:xfrm>
            <a:off x="449776" y="2263844"/>
            <a:ext cx="445324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rgbClr val="0070C0"/>
                </a:solidFill>
                <a:sym typeface="Webdings" panose="05030102010509060703" pitchFamily="18" charset="2"/>
              </a:rPr>
              <a:t>Je suis le nombre avec </a:t>
            </a:r>
            <a:r>
              <a:rPr lang="fr-FR" sz="4000" dirty="0">
                <a:solidFill>
                  <a:srgbClr val="FF0000"/>
                </a:solidFill>
                <a:sym typeface="Webdings" panose="05030102010509060703" pitchFamily="18" charset="2"/>
              </a:rPr>
              <a:t>9 milliers         </a:t>
            </a:r>
            <a:r>
              <a:rPr lang="fr-FR" sz="4000" dirty="0">
                <a:solidFill>
                  <a:srgbClr val="0070C0"/>
                </a:solidFill>
                <a:sym typeface="Webdings" panose="05030102010509060703" pitchFamily="18" charset="2"/>
              </a:rPr>
              <a:t>et </a:t>
            </a:r>
            <a:r>
              <a:rPr lang="fr-FR" sz="4000" dirty="0">
                <a:solidFill>
                  <a:srgbClr val="FF0000"/>
                </a:solidFill>
                <a:sym typeface="Webdings" panose="05030102010509060703" pitchFamily="18" charset="2"/>
              </a:rPr>
              <a:t>9 dizaines</a:t>
            </a:r>
            <a:r>
              <a:rPr lang="fr-FR" sz="4000" dirty="0">
                <a:solidFill>
                  <a:srgbClr val="0070C0"/>
                </a:solidFill>
                <a:sym typeface="Webdings" panose="05030102010509060703" pitchFamily="18" charset="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37884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2" grpId="0" animBg="1"/>
      <p:bldP spid="13" grpId="0" animBg="1"/>
      <p:bldP spid="14" grpId="0" animBg="1"/>
      <p:bldP spid="15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3</TotalTime>
  <Words>228</Words>
  <Application>Microsoft Office PowerPoint</Application>
  <PresentationFormat>Affichage à l'écran (4:3)</PresentationFormat>
  <Paragraphs>93</Paragraphs>
  <Slides>11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8" baseType="lpstr">
      <vt:lpstr>Arial</vt:lpstr>
      <vt:lpstr>Calibri</vt:lpstr>
      <vt:lpstr>Calibri Light</vt:lpstr>
      <vt:lpstr>Cursive standard</vt:lpstr>
      <vt:lpstr>Webdings</vt:lpstr>
      <vt:lpstr>Wingdings</vt:lpstr>
      <vt:lpstr>Thème Office</vt:lpstr>
      <vt:lpstr>Présentation PowerPoint</vt:lpstr>
      <vt:lpstr>Devinette</vt:lpstr>
      <vt:lpstr>Correction</vt:lpstr>
      <vt:lpstr>Devinette</vt:lpstr>
      <vt:lpstr>Correction</vt:lpstr>
      <vt:lpstr>Devinette</vt:lpstr>
      <vt:lpstr>Correction</vt:lpstr>
      <vt:lpstr>Devinette</vt:lpstr>
      <vt:lpstr>Correction</vt:lpstr>
      <vt:lpstr>Devinette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56</cp:revision>
  <dcterms:created xsi:type="dcterms:W3CDTF">2023-02-07T14:55:57Z</dcterms:created>
  <dcterms:modified xsi:type="dcterms:W3CDTF">2026-07-08T08:48:43Z</dcterms:modified>
</cp:coreProperties>
</file>