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305" r:id="rId2"/>
    <p:sldId id="306" r:id="rId3"/>
    <p:sldId id="307" r:id="rId4"/>
    <p:sldId id="290" r:id="rId5"/>
    <p:sldId id="30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1EABEA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soustrais en ligne.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Observe </a:t>
            </a:r>
            <a:r>
              <a:rPr lang="fr-FR" dirty="0"/>
              <a:t>la stratégie.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</a:t>
            </a:r>
            <a:r>
              <a:rPr lang="fr-FR" sz="4400" dirty="0">
                <a:solidFill>
                  <a:srgbClr val="7030A0"/>
                </a:solidFill>
              </a:rPr>
              <a:t>– 35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577312" y="2545516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456 </a:t>
            </a:r>
            <a:r>
              <a:rPr lang="fr-FR" sz="4400" dirty="0">
                <a:solidFill>
                  <a:srgbClr val="C00000"/>
                </a:solidFill>
              </a:rPr>
              <a:t>– 30 </a:t>
            </a:r>
            <a:r>
              <a:rPr lang="fr-FR" sz="4400" dirty="0">
                <a:solidFill>
                  <a:srgbClr val="4472C4"/>
                </a:solidFill>
              </a:rPr>
              <a:t>– 5</a:t>
            </a:r>
            <a:r>
              <a:rPr lang="fr-FR" sz="4400" dirty="0"/>
              <a:t>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168240" y="1976409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3156842" y="4046814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426 </a:t>
            </a:r>
            <a:r>
              <a:rPr lang="fr-FR" sz="4400" dirty="0">
                <a:solidFill>
                  <a:srgbClr val="4472C4"/>
                </a:solidFill>
              </a:rPr>
              <a:t>– 5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421 </a:t>
            </a:r>
          </a:p>
        </p:txBody>
      </p:sp>
    </p:spTree>
    <p:extLst>
      <p:ext uri="{BB962C8B-B14F-4D97-AF65-F5344CB8AC3E}">
        <p14:creationId xmlns:p14="http://schemas.microsoft.com/office/powerpoint/2010/main" val="428226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Exemple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26780" y="6490150"/>
            <a:ext cx="1217220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FEE982-7D76-E320-78CC-F65EE385BA2A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765 </a:t>
            </a:r>
            <a:r>
              <a:rPr lang="fr-FR" sz="4400" dirty="0">
                <a:solidFill>
                  <a:srgbClr val="7030A0"/>
                </a:solidFill>
              </a:rPr>
              <a:t>– 47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CA0801B-3702-7E69-B0F5-6147C564C8FF}"/>
              </a:ext>
            </a:extLst>
          </p:cNvPr>
          <p:cNvSpPr txBox="1"/>
          <p:nvPr/>
        </p:nvSpPr>
        <p:spPr>
          <a:xfrm>
            <a:off x="2577312" y="2545516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765 </a:t>
            </a:r>
            <a:r>
              <a:rPr lang="fr-FR" sz="4400" dirty="0">
                <a:solidFill>
                  <a:srgbClr val="C00000"/>
                </a:solidFill>
              </a:rPr>
              <a:t>– 40 </a:t>
            </a:r>
            <a:r>
              <a:rPr lang="fr-FR" sz="4400" dirty="0">
                <a:solidFill>
                  <a:srgbClr val="4472C4"/>
                </a:solidFill>
              </a:rPr>
              <a:t>– 7</a:t>
            </a:r>
            <a:r>
              <a:rPr lang="fr-FR" sz="4400" dirty="0"/>
              <a:t>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239601-7215-B8ED-0042-D9457A552470}"/>
              </a:ext>
            </a:extLst>
          </p:cNvPr>
          <p:cNvGrpSpPr/>
          <p:nvPr/>
        </p:nvGrpSpPr>
        <p:grpSpPr>
          <a:xfrm>
            <a:off x="2949441" y="3265882"/>
            <a:ext cx="1499958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ED402DE-4329-44B3-66CF-E6F6E37228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B06E4063-4908-723B-1280-64A304503D17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4E0138B-C846-61F2-569F-98703C1FE613}"/>
              </a:ext>
            </a:extLst>
          </p:cNvPr>
          <p:cNvGrpSpPr/>
          <p:nvPr/>
        </p:nvGrpSpPr>
        <p:grpSpPr>
          <a:xfrm flipV="1">
            <a:off x="4168240" y="1976409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803302F-7F4A-F00C-4428-50999D35A6E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2EEF3A4-7337-32D3-5385-D5AD5CD651D0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BC4249D2-56B0-E884-9434-CC07DE696085}"/>
              </a:ext>
            </a:extLst>
          </p:cNvPr>
          <p:cNvSpPr txBox="1"/>
          <p:nvPr/>
        </p:nvSpPr>
        <p:spPr>
          <a:xfrm>
            <a:off x="3156842" y="4046814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725 </a:t>
            </a:r>
            <a:r>
              <a:rPr lang="fr-FR" sz="4400" dirty="0">
                <a:solidFill>
                  <a:srgbClr val="4472C4"/>
                </a:solidFill>
              </a:rPr>
              <a:t>– 7</a:t>
            </a:r>
            <a:r>
              <a:rPr lang="fr-FR" sz="4400" dirty="0"/>
              <a:t>  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386EA6D6-BFB0-71A8-3B24-082284CA9D4B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3C1A0DC-B185-FDE0-AE53-57F3070FCBE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954517F-E9DA-F268-B0C0-B8046035119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FCBA35C1-609F-3ABC-B0C6-8BB651778A85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721 </a:t>
            </a:r>
          </a:p>
        </p:txBody>
      </p:sp>
    </p:spTree>
    <p:extLst>
      <p:ext uri="{BB962C8B-B14F-4D97-AF65-F5344CB8AC3E}">
        <p14:creationId xmlns:p14="http://schemas.microsoft.com/office/powerpoint/2010/main" val="18634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48432A9-7AE3-EC4A-45FE-BD619399455B}"/>
              </a:ext>
            </a:extLst>
          </p:cNvPr>
          <p:cNvSpPr txBox="1"/>
          <p:nvPr/>
        </p:nvSpPr>
        <p:spPr>
          <a:xfrm>
            <a:off x="1211920" y="162331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86 – 25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B27B3A-1714-7D63-F72B-3A2A5A750F08}"/>
              </a:ext>
            </a:extLst>
          </p:cNvPr>
          <p:cNvSpPr txBox="1"/>
          <p:nvPr/>
        </p:nvSpPr>
        <p:spPr>
          <a:xfrm>
            <a:off x="1211919" y="245850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78 – 44 = 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D93DD1F-8A14-D2DF-4B55-4615730FDA06}"/>
              </a:ext>
            </a:extLst>
          </p:cNvPr>
          <p:cNvSpPr txBox="1"/>
          <p:nvPr/>
        </p:nvSpPr>
        <p:spPr>
          <a:xfrm>
            <a:off x="1211919" y="322794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263 – 32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08E3B90-0278-24B8-E726-E8AFD5621D1C}"/>
              </a:ext>
            </a:extLst>
          </p:cNvPr>
          <p:cNvSpPr txBox="1"/>
          <p:nvPr/>
        </p:nvSpPr>
        <p:spPr>
          <a:xfrm>
            <a:off x="1211919" y="399738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758 – 35 = …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4A13BA3-DFEB-1CD4-AA98-E92CDA0C17EC}"/>
              </a:ext>
            </a:extLst>
          </p:cNvPr>
          <p:cNvSpPr/>
          <p:nvPr/>
        </p:nvSpPr>
        <p:spPr>
          <a:xfrm>
            <a:off x="588739" y="170813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762637-1BC7-5C2E-9B90-88F863A8D435}"/>
              </a:ext>
            </a:extLst>
          </p:cNvPr>
          <p:cNvSpPr/>
          <p:nvPr/>
        </p:nvSpPr>
        <p:spPr>
          <a:xfrm>
            <a:off x="588738" y="254331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50BDF29-2596-DDED-E55C-630033510363}"/>
              </a:ext>
            </a:extLst>
          </p:cNvPr>
          <p:cNvSpPr/>
          <p:nvPr/>
        </p:nvSpPr>
        <p:spPr>
          <a:xfrm>
            <a:off x="588737" y="331275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697292C-1E44-8822-1959-3B6DB8C19FAF}"/>
              </a:ext>
            </a:extLst>
          </p:cNvPr>
          <p:cNvSpPr/>
          <p:nvPr/>
        </p:nvSpPr>
        <p:spPr>
          <a:xfrm>
            <a:off x="588736" y="408219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89F261B-7F9B-DAB0-DCCE-1089723B5AE6}"/>
              </a:ext>
            </a:extLst>
          </p:cNvPr>
          <p:cNvSpPr/>
          <p:nvPr/>
        </p:nvSpPr>
        <p:spPr>
          <a:xfrm>
            <a:off x="588736" y="485163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2A1B12E-C003-1996-0B8F-760CBD5C3E1C}"/>
              </a:ext>
            </a:extLst>
          </p:cNvPr>
          <p:cNvSpPr txBox="1"/>
          <p:nvPr/>
        </p:nvSpPr>
        <p:spPr>
          <a:xfrm>
            <a:off x="1211919" y="4766821"/>
            <a:ext cx="298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949 – 28 = …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56455AB-5685-5085-F435-48DDE7C2075A}"/>
              </a:ext>
            </a:extLst>
          </p:cNvPr>
          <p:cNvSpPr txBox="1"/>
          <p:nvPr/>
        </p:nvSpPr>
        <p:spPr>
          <a:xfrm>
            <a:off x="5181942" y="162331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677 – 54 = 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542EC29-2553-8149-3F70-F8C2E5DA56B9}"/>
              </a:ext>
            </a:extLst>
          </p:cNvPr>
          <p:cNvSpPr txBox="1"/>
          <p:nvPr/>
        </p:nvSpPr>
        <p:spPr>
          <a:xfrm>
            <a:off x="5181941" y="245850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1 221 – 17 = …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A0A6D4B-F844-825E-C98B-D94D20920898}"/>
              </a:ext>
            </a:extLst>
          </p:cNvPr>
          <p:cNvSpPr txBox="1"/>
          <p:nvPr/>
        </p:nvSpPr>
        <p:spPr>
          <a:xfrm>
            <a:off x="5181941" y="322794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2 462 – 25 = …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925F9FC-16B0-755A-3934-564BB35479CE}"/>
              </a:ext>
            </a:extLst>
          </p:cNvPr>
          <p:cNvSpPr txBox="1"/>
          <p:nvPr/>
        </p:nvSpPr>
        <p:spPr>
          <a:xfrm>
            <a:off x="5181941" y="399738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5 784 – 56 = …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745595F-6FC3-143F-AFE5-0FAA01F72CB8}"/>
              </a:ext>
            </a:extLst>
          </p:cNvPr>
          <p:cNvSpPr/>
          <p:nvPr/>
        </p:nvSpPr>
        <p:spPr>
          <a:xfrm>
            <a:off x="4558761" y="170813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CB58924-948D-2E66-76B6-27C42F82F7F4}"/>
              </a:ext>
            </a:extLst>
          </p:cNvPr>
          <p:cNvSpPr/>
          <p:nvPr/>
        </p:nvSpPr>
        <p:spPr>
          <a:xfrm>
            <a:off x="4558760" y="254331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7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CF69A06-8750-8162-6020-9495BAE532EB}"/>
              </a:ext>
            </a:extLst>
          </p:cNvPr>
          <p:cNvSpPr/>
          <p:nvPr/>
        </p:nvSpPr>
        <p:spPr>
          <a:xfrm>
            <a:off x="4558759" y="331275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8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EC88AC75-95FF-E12C-F8A2-B837F570DBCD}"/>
              </a:ext>
            </a:extLst>
          </p:cNvPr>
          <p:cNvSpPr/>
          <p:nvPr/>
        </p:nvSpPr>
        <p:spPr>
          <a:xfrm>
            <a:off x="4558758" y="408219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9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887DC1B8-FEF3-3E12-8328-E48324124EA5}"/>
              </a:ext>
            </a:extLst>
          </p:cNvPr>
          <p:cNvSpPr/>
          <p:nvPr/>
        </p:nvSpPr>
        <p:spPr>
          <a:xfrm>
            <a:off x="4558758" y="485163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3356813-DE2E-3B24-4DB8-81A962888BAD}"/>
              </a:ext>
            </a:extLst>
          </p:cNvPr>
          <p:cNvSpPr txBox="1"/>
          <p:nvPr/>
        </p:nvSpPr>
        <p:spPr>
          <a:xfrm>
            <a:off x="5181941" y="4766821"/>
            <a:ext cx="298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9 182 – 64 = …</a:t>
            </a:r>
          </a:p>
        </p:txBody>
      </p:sp>
    </p:spTree>
    <p:extLst>
      <p:ext uri="{BB962C8B-B14F-4D97-AF65-F5344CB8AC3E}">
        <p14:creationId xmlns:p14="http://schemas.microsoft.com/office/powerpoint/2010/main" val="3037962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48432A9-7AE3-EC4A-45FE-BD619399455B}"/>
              </a:ext>
            </a:extLst>
          </p:cNvPr>
          <p:cNvSpPr txBox="1"/>
          <p:nvPr/>
        </p:nvSpPr>
        <p:spPr>
          <a:xfrm>
            <a:off x="1211920" y="162331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86 – 25 = …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2B27B3A-1714-7D63-F72B-3A2A5A750F08}"/>
              </a:ext>
            </a:extLst>
          </p:cNvPr>
          <p:cNvSpPr txBox="1"/>
          <p:nvPr/>
        </p:nvSpPr>
        <p:spPr>
          <a:xfrm>
            <a:off x="1211919" y="245850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78 – 44 = …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D93DD1F-8A14-D2DF-4B55-4615730FDA06}"/>
              </a:ext>
            </a:extLst>
          </p:cNvPr>
          <p:cNvSpPr txBox="1"/>
          <p:nvPr/>
        </p:nvSpPr>
        <p:spPr>
          <a:xfrm>
            <a:off x="1211919" y="322794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263 – 32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08E3B90-0278-24B8-E726-E8AFD5621D1C}"/>
              </a:ext>
            </a:extLst>
          </p:cNvPr>
          <p:cNvSpPr txBox="1"/>
          <p:nvPr/>
        </p:nvSpPr>
        <p:spPr>
          <a:xfrm>
            <a:off x="1211919" y="399738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758 – 35 = …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A4A13BA3-DFEB-1CD4-AA98-E92CDA0C17EC}"/>
              </a:ext>
            </a:extLst>
          </p:cNvPr>
          <p:cNvSpPr/>
          <p:nvPr/>
        </p:nvSpPr>
        <p:spPr>
          <a:xfrm>
            <a:off x="588739" y="170813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F762637-1BC7-5C2E-9B90-88F863A8D435}"/>
              </a:ext>
            </a:extLst>
          </p:cNvPr>
          <p:cNvSpPr/>
          <p:nvPr/>
        </p:nvSpPr>
        <p:spPr>
          <a:xfrm>
            <a:off x="588738" y="254331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50BDF29-2596-DDED-E55C-630033510363}"/>
              </a:ext>
            </a:extLst>
          </p:cNvPr>
          <p:cNvSpPr/>
          <p:nvPr/>
        </p:nvSpPr>
        <p:spPr>
          <a:xfrm>
            <a:off x="588737" y="331275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9697292C-1E44-8822-1959-3B6DB8C19FAF}"/>
              </a:ext>
            </a:extLst>
          </p:cNvPr>
          <p:cNvSpPr/>
          <p:nvPr/>
        </p:nvSpPr>
        <p:spPr>
          <a:xfrm>
            <a:off x="588736" y="408219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4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89F261B-7F9B-DAB0-DCCE-1089723B5AE6}"/>
              </a:ext>
            </a:extLst>
          </p:cNvPr>
          <p:cNvSpPr/>
          <p:nvPr/>
        </p:nvSpPr>
        <p:spPr>
          <a:xfrm>
            <a:off x="588736" y="485163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2A1B12E-C003-1996-0B8F-760CBD5C3E1C}"/>
              </a:ext>
            </a:extLst>
          </p:cNvPr>
          <p:cNvSpPr txBox="1"/>
          <p:nvPr/>
        </p:nvSpPr>
        <p:spPr>
          <a:xfrm>
            <a:off x="1211919" y="4766821"/>
            <a:ext cx="298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949 – 28 = …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56455AB-5685-5085-F435-48DDE7C2075A}"/>
              </a:ext>
            </a:extLst>
          </p:cNvPr>
          <p:cNvSpPr txBox="1"/>
          <p:nvPr/>
        </p:nvSpPr>
        <p:spPr>
          <a:xfrm>
            <a:off x="5181942" y="1623319"/>
            <a:ext cx="26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677 – 54 = 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542EC29-2553-8149-3F70-F8C2E5DA56B9}"/>
              </a:ext>
            </a:extLst>
          </p:cNvPr>
          <p:cNvSpPr txBox="1"/>
          <p:nvPr/>
        </p:nvSpPr>
        <p:spPr>
          <a:xfrm>
            <a:off x="5181941" y="2458500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1 221 – 17 = …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A0A6D4B-F844-825E-C98B-D94D20920898}"/>
              </a:ext>
            </a:extLst>
          </p:cNvPr>
          <p:cNvSpPr txBox="1"/>
          <p:nvPr/>
        </p:nvSpPr>
        <p:spPr>
          <a:xfrm>
            <a:off x="5181941" y="3227941"/>
            <a:ext cx="3313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2 462 – 25 = …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925F9FC-16B0-755A-3934-564BB35479CE}"/>
              </a:ext>
            </a:extLst>
          </p:cNvPr>
          <p:cNvSpPr txBox="1"/>
          <p:nvPr/>
        </p:nvSpPr>
        <p:spPr>
          <a:xfrm>
            <a:off x="5181941" y="3997382"/>
            <a:ext cx="3397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5 784 – 56 = …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745595F-6FC3-143F-AFE5-0FAA01F72CB8}"/>
              </a:ext>
            </a:extLst>
          </p:cNvPr>
          <p:cNvSpPr/>
          <p:nvPr/>
        </p:nvSpPr>
        <p:spPr>
          <a:xfrm>
            <a:off x="4558761" y="1708133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6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5CB58924-948D-2E66-76B6-27C42F82F7F4}"/>
              </a:ext>
            </a:extLst>
          </p:cNvPr>
          <p:cNvSpPr/>
          <p:nvPr/>
        </p:nvSpPr>
        <p:spPr>
          <a:xfrm>
            <a:off x="4558760" y="2543314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7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CF69A06-8750-8162-6020-9495BAE532EB}"/>
              </a:ext>
            </a:extLst>
          </p:cNvPr>
          <p:cNvSpPr/>
          <p:nvPr/>
        </p:nvSpPr>
        <p:spPr>
          <a:xfrm>
            <a:off x="4558759" y="3312755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8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EC88AC75-95FF-E12C-F8A2-B837F570DBCD}"/>
              </a:ext>
            </a:extLst>
          </p:cNvPr>
          <p:cNvSpPr/>
          <p:nvPr/>
        </p:nvSpPr>
        <p:spPr>
          <a:xfrm>
            <a:off x="4558758" y="4082196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9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887DC1B8-FEF3-3E12-8328-E48324124EA5}"/>
              </a:ext>
            </a:extLst>
          </p:cNvPr>
          <p:cNvSpPr/>
          <p:nvPr/>
        </p:nvSpPr>
        <p:spPr>
          <a:xfrm>
            <a:off x="4558758" y="4851637"/>
            <a:ext cx="476701" cy="476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b="1" dirty="0"/>
              <a:t>10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3356813-DE2E-3B24-4DB8-81A962888BAD}"/>
              </a:ext>
            </a:extLst>
          </p:cNvPr>
          <p:cNvSpPr txBox="1"/>
          <p:nvPr/>
        </p:nvSpPr>
        <p:spPr>
          <a:xfrm>
            <a:off x="5181941" y="4766821"/>
            <a:ext cx="2985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9 182 – 64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D061BC7-287B-4C80-C77F-B193719F16E8}"/>
              </a:ext>
            </a:extLst>
          </p:cNvPr>
          <p:cNvSpPr txBox="1"/>
          <p:nvPr/>
        </p:nvSpPr>
        <p:spPr>
          <a:xfrm>
            <a:off x="3055202" y="1596726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61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DE2E61-6F5B-D09C-3A69-F9C9CB80B7BA}"/>
              </a:ext>
            </a:extLst>
          </p:cNvPr>
          <p:cNvSpPr txBox="1"/>
          <p:nvPr/>
        </p:nvSpPr>
        <p:spPr>
          <a:xfrm>
            <a:off x="3054798" y="2427720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34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AA90E7-A303-7260-38AE-D9D9D14006B9}"/>
              </a:ext>
            </a:extLst>
          </p:cNvPr>
          <p:cNvSpPr txBox="1"/>
          <p:nvPr/>
        </p:nvSpPr>
        <p:spPr>
          <a:xfrm>
            <a:off x="3228617" y="3163413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231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E3F7F3C-EB8B-2500-7DBC-DAA26E123B5C}"/>
              </a:ext>
            </a:extLst>
          </p:cNvPr>
          <p:cNvSpPr txBox="1"/>
          <p:nvPr/>
        </p:nvSpPr>
        <p:spPr>
          <a:xfrm>
            <a:off x="3258284" y="3946250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723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D643871-F5B6-5444-D9C8-8D33171193E7}"/>
              </a:ext>
            </a:extLst>
          </p:cNvPr>
          <p:cNvSpPr txBox="1"/>
          <p:nvPr/>
        </p:nvSpPr>
        <p:spPr>
          <a:xfrm>
            <a:off x="3268633" y="4736043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921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82B96D3-4BF5-834F-47DF-43C5E5EA6A81}"/>
              </a:ext>
            </a:extLst>
          </p:cNvPr>
          <p:cNvSpPr txBox="1"/>
          <p:nvPr/>
        </p:nvSpPr>
        <p:spPr>
          <a:xfrm>
            <a:off x="7298360" y="1561764"/>
            <a:ext cx="125690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623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DD0D2D3-CD0E-4B71-3306-4434FCCE8F85}"/>
              </a:ext>
            </a:extLst>
          </p:cNvPr>
          <p:cNvSpPr txBox="1"/>
          <p:nvPr/>
        </p:nvSpPr>
        <p:spPr>
          <a:xfrm>
            <a:off x="7581336" y="2427720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1 204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1AC2E82-8FE4-A158-31B6-8F1D9BE3A287}"/>
              </a:ext>
            </a:extLst>
          </p:cNvPr>
          <p:cNvSpPr txBox="1"/>
          <p:nvPr/>
        </p:nvSpPr>
        <p:spPr>
          <a:xfrm>
            <a:off x="7543056" y="3212551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2 437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BFCE9B3-4D9E-1421-1111-8EA3DEF2793D}"/>
              </a:ext>
            </a:extLst>
          </p:cNvPr>
          <p:cNvSpPr txBox="1"/>
          <p:nvPr/>
        </p:nvSpPr>
        <p:spPr>
          <a:xfrm>
            <a:off x="7543056" y="3946250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5 728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1591AB8-E843-1EA0-43CE-15F301E4B6A2}"/>
              </a:ext>
            </a:extLst>
          </p:cNvPr>
          <p:cNvSpPr txBox="1"/>
          <p:nvPr/>
        </p:nvSpPr>
        <p:spPr>
          <a:xfrm>
            <a:off x="7543055" y="4740479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9 118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92A424E-47BA-E286-53E6-3A5B032B55CE}"/>
              </a:ext>
            </a:extLst>
          </p:cNvPr>
          <p:cNvSpPr txBox="1"/>
          <p:nvPr/>
        </p:nvSpPr>
        <p:spPr>
          <a:xfrm>
            <a:off x="7566118" y="3937422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B050"/>
                </a:solidFill>
              </a:rPr>
              <a:t>5 728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EC1C98AD-E601-A7E4-BBF5-33EE42336EBB}"/>
              </a:ext>
            </a:extLst>
          </p:cNvPr>
          <p:cNvSpPr txBox="1"/>
          <p:nvPr/>
        </p:nvSpPr>
        <p:spPr>
          <a:xfrm>
            <a:off x="7566117" y="4714066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9 118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1235AEB-8ABD-E4DF-40C0-B95F943487DE}"/>
              </a:ext>
            </a:extLst>
          </p:cNvPr>
          <p:cNvSpPr txBox="1"/>
          <p:nvPr/>
        </p:nvSpPr>
        <p:spPr>
          <a:xfrm>
            <a:off x="7525472" y="3211951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2 437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2B5244FC-76AB-7270-0047-366F123F66D1}"/>
              </a:ext>
            </a:extLst>
          </p:cNvPr>
          <p:cNvSpPr txBox="1"/>
          <p:nvPr/>
        </p:nvSpPr>
        <p:spPr>
          <a:xfrm>
            <a:off x="7548534" y="3936822"/>
            <a:ext cx="15186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5 728</a:t>
            </a:r>
          </a:p>
        </p:txBody>
      </p:sp>
    </p:spTree>
    <p:extLst>
      <p:ext uri="{BB962C8B-B14F-4D97-AF65-F5344CB8AC3E}">
        <p14:creationId xmlns:p14="http://schemas.microsoft.com/office/powerpoint/2010/main" val="996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189</Words>
  <Application>Microsoft Office PowerPoint</Application>
  <PresentationFormat>Affichage à l'écran (4:3)</PresentationFormat>
  <Paragraphs>69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</vt:lpstr>
      <vt:lpstr>Exemple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65</cp:revision>
  <dcterms:created xsi:type="dcterms:W3CDTF">2023-02-07T14:55:57Z</dcterms:created>
  <dcterms:modified xsi:type="dcterms:W3CDTF">2026-07-08T08:42:50Z</dcterms:modified>
</cp:coreProperties>
</file>