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25" r:id="rId2"/>
    <p:sldId id="297" r:id="rId3"/>
    <p:sldId id="316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0515BC-0196-7AE6-282A-4F2BC132F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E2A9AB-AB37-8CE1-7ECF-7CB4AAE2CE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1BC78A9-9E53-00A2-FA4B-D433952DD8B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AE8B82E-C1DB-8987-42F1-1E9306030B4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02A7904-B64A-F152-BF12-DD86A343A456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J’intercale des nombres.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AD6A734-760D-EFAF-CBF8-86FCBD81C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1070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zone où placer le nombre et 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14EE1E1-A611-8E3C-2CAC-58715F0372C2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00D7AAA-5D07-2C63-B504-6C136C07678A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0942824-F6DA-3E0E-0EFF-ABEA573AA481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4292B7B-1F99-CE6E-4C51-B0D40FA80EEF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8C60928C-9162-FB56-6F7D-FF449622EB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441957D-CF5E-EBFB-72C5-9EEB2EBD58D8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933CBBB-CFAD-7D38-35E8-6E08A2CE93F4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AA1FD08-2B60-2993-6350-0BCF15E1B897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83F1EEC-DEED-4A0A-E784-7808D494629D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891A1CE-E5C9-0B71-2F74-3BCA78E3150A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9A800B17-02BB-BCD3-10C0-68E5EC732E8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9F46DF72-FBC4-9C2D-F977-CB6C7493CEF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E62F165E-F1AE-D345-9A41-F99626526E4B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4B56358-3C9A-7306-54EB-5200E3F6554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0AF0F757-66A0-634F-6604-9A068794497D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4197C37-0ABF-0A2F-F3A6-452BC287DB9D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836D555-236F-74C3-FD38-95066403372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46B6B9A-0685-2242-A6B4-80348387A4E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71D8C8F1-1C1F-C430-697D-27FE2E78C4B0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43562FA-C85C-7D4C-EED7-C958B1A473F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BE86D4A0-1D18-8793-A9FF-12CCFABF064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B6E0B89-FB88-152E-F4D9-99487093CE3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17FD9AF-EB7F-24B2-DC9E-1F4CC5DA201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980BDCE-A5CC-9111-7FA3-3F566A8F092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17209EA-9788-9E94-2208-930317BAE4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30A7AF6-EB08-9AD5-678B-073713526828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50C3D05B-844C-2328-C692-C5037DB9C42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65E1FCF-712C-D3EC-935B-36194E56778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4D9F2B47-0574-3D64-6828-9CD1765942D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6572BD5-0AF6-D706-C733-BF0E338D8AF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0D2C2669-6CD1-8B7B-CD9E-7C37C94D6A2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188D94B8-82BA-2297-A288-C75A3B5491E7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7491F6A-CC29-8FB8-BE0F-65B072320032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32A282B-A38D-8D6E-77C3-5D9703AA12B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1B37139F-E05C-4552-1C36-7FFCA8C3A28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9D8A9540-B928-E890-44A6-5FDC48ECCA3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58F1A9C7-0C40-A6D2-7ECA-2A7229FA58DE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BF23C46-498D-2596-A716-E47264734A55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3 100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3A67CE-D083-B9FF-CBBC-32C6DF649531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3 070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8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5" grpId="0" animBg="1"/>
      <p:bldP spid="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472B36-1102-26F7-6797-F3DE60A61947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E1DDC1-C2C4-ACF5-176C-0EB8108B7FBA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rgbClr val="FF0000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B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5A170D-C004-7C44-634D-1D2E47EEC1B1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E0E1F5B1-0B71-99F3-B88E-613AC4B1E251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E101B1DE-1298-21BA-35C3-2D38C179FD6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2131B2B3-CC11-2AE2-0379-1F5F468F3D1A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7F5C5ABE-B9B9-DB4F-8BCF-F27E7B04F6E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8FF765A2-68F1-66A8-2E5B-278B8E24167F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480E9F9-A80F-F517-7371-966067DC9610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46499DD-0BA7-BC08-DBDE-F34C3FC0092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BECA9288-5538-BE50-FDBD-8A1A089BBC82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A5F9050-3E98-0524-BD1B-B4455D69040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2233200-92D0-9365-FBA7-7D4A442743D2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FBD57047-3D27-D0E3-0DC6-CC92EB9D6A9D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5CA3381-3C26-A8A6-28E9-E07306E322BB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447C8A2E-3A08-C3F2-93B0-37538DCBCC7D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9035933A-2060-996F-649E-75A3D7933AE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C6EC0C3F-BDDF-64D2-89A9-3943726E104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1E4784E6-F192-4ECA-F5FF-8DD3E58755FC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BEAC2CD5-D75D-37A1-8AD3-9FCE13C1BAB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2B6F50BA-64B9-F46E-491C-5131ECFD1DFF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AB5C3331-FCC5-7AE2-96E1-1CB8973AFEB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E9506721-F760-F728-85A3-BFF1E86A3A2E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DE5E97E8-7949-DE57-F302-7E59598BFC59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CF49650B-614D-FCFE-9FC4-926F4804BE27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2ACC6CC4-7F6F-7866-24EC-A64149A7FE6A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B99014DB-7809-E61E-28CF-6AE58806F726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BFC92A46-FEED-B41C-9D34-4AC0B75426CB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BB3D01F0-04AB-9ACB-7BF5-7514C2EDFB8F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7F561AC3-225D-D5EA-DDF5-8F000C7DE777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72AAD94A-0621-9B77-A65F-D9D40C97317E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8D3CFACD-F8CC-A9A0-2330-C37F93FF723B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27C06D62-A2D3-5C92-7807-4CEEC8458330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B7232685-9C4F-2FC4-9570-6A14FBADB57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9C916F3-557C-8DDC-8B03-251C30BABA80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8EAD10FB-E2F2-5E1A-D0BE-24E6BE40A4D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596F2A09-0886-848E-E77D-DA108C360E35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47AF9BB-D619-42D9-4702-6C23455E028A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3 100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EB0D6493-7A2B-BF4A-399C-5A9853CCB3B9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3 000 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3 070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3 100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02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zone où placer le nombre et 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14EE1E1-A611-8E3C-2CAC-58715F0372C2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00D7AAA-5D07-2C63-B504-6C136C07678A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0942824-F6DA-3E0E-0EFF-ABEA573AA481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4292B7B-1F99-CE6E-4C51-B0D40FA80EEF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8C60928C-9162-FB56-6F7D-FF449622EB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441957D-CF5E-EBFB-72C5-9EEB2EBD58D8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933CBBB-CFAD-7D38-35E8-6E08A2CE93F4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AA1FD08-2B60-2993-6350-0BCF15E1B897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83F1EEC-DEED-4A0A-E784-7808D494629D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891A1CE-E5C9-0B71-2F74-3BCA78E3150A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9A800B17-02BB-BCD3-10C0-68E5EC732E8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9F46DF72-FBC4-9C2D-F977-CB6C7493CEF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E62F165E-F1AE-D345-9A41-F99626526E4B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4B56358-3C9A-7306-54EB-5200E3F6554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0AF0F757-66A0-634F-6604-9A068794497D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4197C37-0ABF-0A2F-F3A6-452BC287DB9D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836D555-236F-74C3-FD38-95066403372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46B6B9A-0685-2242-A6B4-80348387A4E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71D8C8F1-1C1F-C430-697D-27FE2E78C4B0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43562FA-C85C-7D4C-EED7-C958B1A473F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BE86D4A0-1D18-8793-A9FF-12CCFABF064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B6E0B89-FB88-152E-F4D9-99487093CE3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17FD9AF-EB7F-24B2-DC9E-1F4CC5DA201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980BDCE-A5CC-9111-7FA3-3F566A8F092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17209EA-9788-9E94-2208-930317BAE4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30A7AF6-EB08-9AD5-678B-073713526828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50C3D05B-844C-2328-C692-C5037DB9C42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65E1FCF-712C-D3EC-935B-36194E56778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4D9F2B47-0574-3D64-6828-9CD1765942D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6572BD5-0AF6-D706-C733-BF0E338D8AF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0D2C2669-6CD1-8B7B-CD9E-7C37C94D6A2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188D94B8-82BA-2297-A288-C75A3B5491E7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7491F6A-CC29-8FB8-BE0F-65B072320032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32A282B-A38D-8D6E-77C3-5D9703AA12B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1B37139F-E05C-4552-1C36-7FFCA8C3A28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9D8A9540-B928-E890-44A6-5FDC48ECCA3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58F1A9C7-0C40-A6D2-7ECA-2A7229FA58DE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4 000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BF23C46-498D-2596-A716-E47264734A55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4 100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7A8282ED-D386-F3B4-6774-1A88AB11C619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4 023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5" grpId="0" animBg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4 000 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4 023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4 100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32CC3C-98F4-80C6-1028-5963289107B8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22BD2A-7415-A4A5-F225-0CFA380CCCB7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rgbClr val="FF0000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B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52735B-0681-9B88-1E37-DF194462AD4B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C295D426-BF53-21D1-F19F-D78A21292EDE}"/>
              </a:ext>
            </a:extLst>
          </p:cNvPr>
          <p:cNvGrpSpPr/>
          <p:nvPr/>
        </p:nvGrpSpPr>
        <p:grpSpPr>
          <a:xfrm>
            <a:off x="-1284833" y="4127172"/>
            <a:ext cx="11148398" cy="540000"/>
            <a:chOff x="349857" y="2665597"/>
            <a:chExt cx="10800000" cy="540000"/>
          </a:xfrm>
        </p:grpSpPr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F6E5AC50-173F-0F0E-83F3-D7495C4A1D4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08F105DC-D139-4171-C515-8133A688B65C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67DEF4F-A079-E09B-D689-954C8C8528A0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A3F4328C-35E0-F679-1611-4EF5A51F22EC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01A9E456-A940-E448-7A87-77F5B9A8A346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477704B5-7E83-4386-C6F4-BA0F15BDEA87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2B034E5-2163-99A0-CD60-FC5CA744637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A5AF3795-B2A0-A4F5-D0D9-D30CA0D99399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F56EA65-2B3B-F70A-539A-1B55671EA0F3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902B1D18-7B9E-9708-0864-0A7CB3F8113C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ACAE98ED-A12B-5759-DDA9-A0A1E647713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7C32350-308B-ABA5-8C95-5DA343642B13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B322970E-C2A0-2264-D49F-559974269BA8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486C3D77-C653-6D83-B5B8-826FD3605F6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3117EC7E-C747-7C46-686A-3EDF01CB1FF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03B53988-DE39-0AD7-BB4D-8E3A1BAF996D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B623597D-3FCB-1C24-B160-CA784C0B719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FE12831B-FF93-0EF4-E2F0-C4E3C02CEC29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2F0736D-5E9B-C41B-DAC0-32DD782D6FB5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F36129CC-B6AA-B9A0-0B91-147A6A37F71E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0DB51136-EBEB-42C2-98C0-1F98DB3B860A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B6639741-E737-B5CE-DFE8-7D8A0F4748AB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2F4C2BD-8FAF-3899-F152-A8F06277E833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5770187B-E213-7739-672C-F2226FDDF1A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6C50DA34-0188-B07B-5978-0E68F923B67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99F3549-49BB-A89F-A5FF-63A782260A6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CC996E99-7EE5-49CF-EDE6-F50EDD639BEB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CBE7794B-0180-6956-D1E9-2C74CD89A77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9C565BCD-D141-8744-6D3A-403BE5870BF8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3F25504F-2439-A3CB-C96E-50DDBACFB559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4F81F467-E2CA-BCB8-CB08-00B5FF36CC5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0A1B30AD-A746-9C76-19C5-E1531DD3BD43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ZoneTexte 45">
            <a:extLst>
              <a:ext uri="{FF2B5EF4-FFF2-40B4-BE49-F238E27FC236}">
                <a16:creationId xmlns:a16="http://schemas.microsoft.com/office/drawing/2014/main" id="{091F2E8C-DE5D-D97D-2092-EAF3F30C602F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4 000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6E129C9B-B091-EB6E-53ED-36623A818474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4 100</a:t>
            </a:r>
          </a:p>
        </p:txBody>
      </p:sp>
    </p:spTree>
    <p:extLst>
      <p:ext uri="{BB962C8B-B14F-4D97-AF65-F5344CB8AC3E}">
        <p14:creationId xmlns:p14="http://schemas.microsoft.com/office/powerpoint/2010/main" val="385992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zone où placer le nombre et 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14EE1E1-A611-8E3C-2CAC-58715F0372C2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00D7AAA-5D07-2C63-B504-6C136C07678A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0942824-F6DA-3E0E-0EFF-ABEA573AA481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4292B7B-1F99-CE6E-4C51-B0D40FA80EEF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8C60928C-9162-FB56-6F7D-FF449622EB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441957D-CF5E-EBFB-72C5-9EEB2EBD58D8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933CBBB-CFAD-7D38-35E8-6E08A2CE93F4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AA1FD08-2B60-2993-6350-0BCF15E1B897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83F1EEC-DEED-4A0A-E784-7808D494629D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891A1CE-E5C9-0B71-2F74-3BCA78E3150A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9A800B17-02BB-BCD3-10C0-68E5EC732E8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9F46DF72-FBC4-9C2D-F977-CB6C7493CEF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E62F165E-F1AE-D345-9A41-F99626526E4B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4B56358-3C9A-7306-54EB-5200E3F6554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0AF0F757-66A0-634F-6604-9A068794497D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4197C37-0ABF-0A2F-F3A6-452BC287DB9D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836D555-236F-74C3-FD38-95066403372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46B6B9A-0685-2242-A6B4-80348387A4E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71D8C8F1-1C1F-C430-697D-27FE2E78C4B0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43562FA-C85C-7D4C-EED7-C958B1A473F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BE86D4A0-1D18-8793-A9FF-12CCFABF064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B6E0B89-FB88-152E-F4D9-99487093CE3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17FD9AF-EB7F-24B2-DC9E-1F4CC5DA201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980BDCE-A5CC-9111-7FA3-3F566A8F092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17209EA-9788-9E94-2208-930317BAE4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30A7AF6-EB08-9AD5-678B-073713526828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50C3D05B-844C-2328-C692-C5037DB9C42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65E1FCF-712C-D3EC-935B-36194E56778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4D9F2B47-0574-3D64-6828-9CD1765942D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6572BD5-0AF6-D706-C733-BF0E338D8AF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0D2C2669-6CD1-8B7B-CD9E-7C37C94D6A2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188D94B8-82BA-2297-A288-C75A3B5491E7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7491F6A-CC29-8FB8-BE0F-65B072320032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32A282B-A38D-8D6E-77C3-5D9703AA12B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1B37139F-E05C-4552-1C36-7FFCA8C3A28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9D8A9540-B928-E890-44A6-5FDC48ECCA3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58F1A9C7-0C40-A6D2-7ECA-2A7229FA58DE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1 300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BF23C46-498D-2596-A716-E47264734A55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1 400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3A67CE-D083-B9FF-CBBC-32C6DF649531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1 499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4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5" grpId="0" animBg="1"/>
      <p:bldP spid="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178DC4-6B2C-F404-E385-1B2D173FBDA9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723F59-CB45-09A6-96B6-A74B2D689E6C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D2CCB36-B96D-21A7-8251-5BD194CD30CD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rgbClr val="FF0000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C</a:t>
            </a:r>
            <a:endParaRPr lang="fr-FR" sz="1600" b="1" dirty="0">
              <a:solidFill>
                <a:schemeClr val="bg1"/>
              </a:solidFill>
            </a:endParaRP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A9F8EBCC-D3C3-1408-5BFA-C0979F855A66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C211A2A9-6A2C-1468-5F2A-86E3AD736C6A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0B00810A-2D48-BC6A-8F52-6AC333855825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BB90DCA5-749E-F470-9C5C-EA5002AAE53D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C4AC3744-3ED9-F063-5F07-D7CA3A44010D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57B7B198-13D2-E4DB-AEC1-E01586923BB2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26C68ABF-257F-94E1-87A3-B93AB0ADE1BE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D71DCF87-F1D3-E243-4408-66786B39AC51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72B69487-8004-328E-4E19-076EA50A1EE8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84A8C0E7-9E1A-2A7C-6DD5-5FADFD0F87CC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9B040401-3BE7-07F2-C441-6A48F8BD05FD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282BBE0A-9371-A9D7-B9BF-59A69653782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7AF4A970-1629-DA72-9BFA-C599437F0416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79B6A5E5-C69C-F0CF-79E7-9B8E8056549B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78B3D613-FB40-02A2-3323-EA34467C57B6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735A9080-78D7-F0A8-8CE3-DEC917EBF24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34BC5CF-E04E-C83D-C7C8-DED0F505AF4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EBAB574E-6247-4D0C-4480-BDADE26E98B3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3AD8566D-6835-6181-3541-DEA8D865F33F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13220161-A811-A2AC-0276-E95BADDB58D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62421C27-0E0D-5E16-A6FC-8CAACF9335C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C519C373-6F19-EC15-F930-0143C4A40254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B1F5DE4-C7B2-90D3-55FC-3D9ABBD88C86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D79C741-9F12-7F5F-2F26-7DFD8EE73C3F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9A153F94-0071-247D-BCC8-D4B6C4774784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988D607F-EE16-8D7E-1537-DBBC10A438EB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F7A3CE22-4650-2AF6-E6E4-8D5D7272011C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99F10090-A9FF-A576-7722-9C4163720217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561A19F5-2BDD-CBE5-F83C-E8540636178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88C48D49-C29E-C7BA-22D1-33FDC7631B94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A3479D2D-9DC3-CCBE-281A-34EB7E6489F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254BE4DA-23CA-5609-7751-3E14BAE39DF4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0A38547B-7CC6-CFC5-8314-E985EBD07046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D97FCE78-E592-0924-A141-E23B3360C5F5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1 300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BFAA62C0-7980-EF8E-17ED-7A81BD211206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1 400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18EA74B1-6C38-965B-2E8D-6FF7C82898CF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1 400 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1 499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1 500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12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zone où placer le nombre et 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14EE1E1-A611-8E3C-2CAC-58715F0372C2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00D7AAA-5D07-2C63-B504-6C136C07678A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0942824-F6DA-3E0E-0EFF-ABEA573AA481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4292B7B-1F99-CE6E-4C51-B0D40FA80EEF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8C60928C-9162-FB56-6F7D-FF449622EB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441957D-CF5E-EBFB-72C5-9EEB2EBD58D8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933CBBB-CFAD-7D38-35E8-6E08A2CE93F4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AA1FD08-2B60-2993-6350-0BCF15E1B897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83F1EEC-DEED-4A0A-E784-7808D494629D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891A1CE-E5C9-0B71-2F74-3BCA78E3150A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9A800B17-02BB-BCD3-10C0-68E5EC732E8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9F46DF72-FBC4-9C2D-F977-CB6C7493CEF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E62F165E-F1AE-D345-9A41-F99626526E4B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4B56358-3C9A-7306-54EB-5200E3F6554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0AF0F757-66A0-634F-6604-9A068794497D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4197C37-0ABF-0A2F-F3A6-452BC287DB9D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836D555-236F-74C3-FD38-95066403372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46B6B9A-0685-2242-A6B4-80348387A4E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71D8C8F1-1C1F-C430-697D-27FE2E78C4B0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43562FA-C85C-7D4C-EED7-C958B1A473F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BE86D4A0-1D18-8793-A9FF-12CCFABF064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B6E0B89-FB88-152E-F4D9-99487093CE3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17FD9AF-EB7F-24B2-DC9E-1F4CC5DA201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980BDCE-A5CC-9111-7FA3-3F566A8F092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17209EA-9788-9E94-2208-930317BAE4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30A7AF6-EB08-9AD5-678B-073713526828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50C3D05B-844C-2328-C692-C5037DB9C42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65E1FCF-712C-D3EC-935B-36194E56778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4D9F2B47-0574-3D64-6828-9CD1765942D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6572BD5-0AF6-D706-C733-BF0E338D8AF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0D2C2669-6CD1-8B7B-CD9E-7C37C94D6A2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188D94B8-82BA-2297-A288-C75A3B5491E7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7491F6A-CC29-8FB8-BE0F-65B072320032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32A282B-A38D-8D6E-77C3-5D9703AA12B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1B37139F-E05C-4552-1C36-7FFCA8C3A28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9D8A9540-B928-E890-44A6-5FDC48ECCA3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58F1A9C7-0C40-A6D2-7ECA-2A7229FA58DE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6 200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BF23C46-498D-2596-A716-E47264734A55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6 300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3A67CE-D083-B9FF-CBBC-32C6DF649531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6 190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31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5" grpId="0" animBg="1"/>
      <p:bldP spid="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0D5DCA-2A17-A47C-0D60-B834E9D74B4A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rgbClr val="FF0000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A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8269F9-4E6A-217A-40CC-89C9B98413F8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5644AE-7B26-3BDC-A9A4-D9DE1A1A512F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8E96AD86-EC11-75F0-F414-2B755BE8C10E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5A2DDBC2-9AD3-8372-C720-8E8DF9A18A3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B715BF63-1999-EE4F-A853-00041F257611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A820D642-B555-A88E-E787-FB9FFDA085BE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78BCC1A-F8B0-72AC-E037-62D14E60D869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65B0D2D-304F-030D-192B-AB1FBDF998E0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3F7520EB-EBFC-A291-AEFA-52DE59DD786B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6796A94-40A7-2462-DE40-9E75CA3902FC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E244E705-68F0-37A8-BEC5-038BCDB87634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56175CE4-645B-E59A-AF70-129E257C868E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D5F0A880-B079-721C-8F0E-B00853E0A70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0F2D002E-3859-A0D0-7ADA-B02BDD86D8A2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EDB3AAB8-F10E-26BA-DA9A-77CAEA4DA59B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FAD8DDC0-D50B-2243-21EB-C537BC0C358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DC7AC290-F7E9-27A5-2E0B-9F6E86EA3B9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4E73E8DB-1038-2E45-093D-5BDF412254A5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1B0D225-B3BD-8ED0-B7DA-901FB1EA0B36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F556ABC2-E966-3078-6C05-584BD32DEC64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03BEFFA6-38E0-97A9-16A8-B9790E64203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BFA890E-69B7-5AB6-3873-F1DF8CFEF736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330142AC-4BD5-4582-6D1D-8DE973AB330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10682B78-49C6-0976-4D29-8B8F94C77708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B53F880E-6773-4945-DE6D-89C03821E6E6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5EBA0E4A-0D77-7230-A991-D36DB794604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845CA2EE-02DA-701D-8410-A10F5D523E5C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ED25F41B-AF29-5A70-F60B-9B3DD5AD7BC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0C3A4789-0176-3C6C-93E1-34562A5CCF7D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0B2528D2-6EEF-2CAA-6742-E119503B38CF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D44B5C56-AF3E-B14E-FF17-F2E597BD16F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54EE895A-EED6-C85A-921F-A71420F6A8F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27AE5977-B29B-8D57-32A9-D48CB1843E72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B53FB2AE-BF15-CB94-DAE3-45ABBB73EC4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589C99A6-E019-01A2-E2A4-F9DF44582764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7A0C84CB-CEDC-2B0E-9F55-6C8E6D1BAF9D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6 200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FF07F6EB-7411-3237-59BE-A157D7A29170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6 300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4DBD930A-002D-DA87-9E4E-DE1DF906F6B3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6 100 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6 190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6 200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29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86" y="181662"/>
            <a:ext cx="7886700" cy="988409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zone où placer le nombre et 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14EE1E1-A611-8E3C-2CAC-58715F0372C2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A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00D7AAA-5D07-2C63-B504-6C136C07678A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0942824-F6DA-3E0E-0EFF-ABEA573AA481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4292B7B-1F99-CE6E-4C51-B0D40FA80EEF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8C60928C-9162-FB56-6F7D-FF449622EB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441957D-CF5E-EBFB-72C5-9EEB2EBD58D8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7933CBBB-CFAD-7D38-35E8-6E08A2CE93F4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AA1FD08-2B60-2993-6350-0BCF15E1B897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83F1EEC-DEED-4A0A-E784-7808D494629D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D891A1CE-E5C9-0B71-2F74-3BCA78E3150A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9A800B17-02BB-BCD3-10C0-68E5EC732E8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9F46DF72-FBC4-9C2D-F977-CB6C7493CEF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E62F165E-F1AE-D345-9A41-F99626526E4B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4B56358-3C9A-7306-54EB-5200E3F6554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0AF0F757-66A0-634F-6604-9A068794497D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24197C37-0ABF-0A2F-F3A6-452BC287DB9D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3836D555-236F-74C3-FD38-950664033721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46B6B9A-0685-2242-A6B4-80348387A4E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71D8C8F1-1C1F-C430-697D-27FE2E78C4B0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43562FA-C85C-7D4C-EED7-C958B1A473F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BE86D4A0-1D18-8793-A9FF-12CCFABF0645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8B6E0B89-FB88-152E-F4D9-99487093CE3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17FD9AF-EB7F-24B2-DC9E-1F4CC5DA201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980BDCE-A5CC-9111-7FA3-3F566A8F092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817209EA-9788-9E94-2208-930317BAE44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A30A7AF6-EB08-9AD5-678B-073713526828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50C3D05B-844C-2328-C692-C5037DB9C421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F65E1FCF-712C-D3EC-935B-36194E56778D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4D9F2B47-0574-3D64-6828-9CD1765942D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76572BD5-0AF6-D706-C733-BF0E338D8AF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0D2C2669-6CD1-8B7B-CD9E-7C37C94D6A2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188D94B8-82BA-2297-A288-C75A3B5491E7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D7491F6A-CC29-8FB8-BE0F-65B072320032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32A282B-A38D-8D6E-77C3-5D9703AA12B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1B37139F-E05C-4552-1C36-7FFCA8C3A28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9D8A9540-B928-E890-44A6-5FDC48ECCA31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58F1A9C7-0C40-A6D2-7ECA-2A7229FA58DE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9 800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BF23C46-498D-2596-A716-E47264734A55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9 900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3A67CE-D083-B9FF-CBBC-32C6DF649531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9 770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…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50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5" grpId="0" animBg="1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A87B6D7-C930-C8F9-EAE2-D69F5487A4BF}"/>
              </a:ext>
            </a:extLst>
          </p:cNvPr>
          <p:cNvSpPr/>
          <p:nvPr/>
        </p:nvSpPr>
        <p:spPr>
          <a:xfrm>
            <a:off x="40923" y="4088573"/>
            <a:ext cx="2353779" cy="554467"/>
          </a:xfrm>
          <a:prstGeom prst="rect">
            <a:avLst/>
          </a:prstGeom>
          <a:solidFill>
            <a:srgbClr val="FF0000">
              <a:alpha val="4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A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01FB8B3-1737-F891-596E-864F2665E73E}"/>
              </a:ext>
            </a:extLst>
          </p:cNvPr>
          <p:cNvSpPr/>
          <p:nvPr/>
        </p:nvSpPr>
        <p:spPr>
          <a:xfrm>
            <a:off x="2445836" y="4098451"/>
            <a:ext cx="3687061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B</a:t>
            </a:r>
            <a:endParaRPr lang="fr-FR" sz="1600" b="1" dirty="0">
              <a:solidFill>
                <a:srgbClr val="00B050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41D8BF0-16B1-3771-234B-35C95DF2DED7}"/>
              </a:ext>
            </a:extLst>
          </p:cNvPr>
          <p:cNvSpPr/>
          <p:nvPr/>
        </p:nvSpPr>
        <p:spPr>
          <a:xfrm>
            <a:off x="6139947" y="4088574"/>
            <a:ext cx="2962142" cy="554467"/>
          </a:xfrm>
          <a:prstGeom prst="rect">
            <a:avLst/>
          </a:prstGeom>
          <a:solidFill>
            <a:schemeClr val="accent6">
              <a:lumMod val="40000"/>
              <a:lumOff val="60000"/>
              <a:alpha val="4784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>
                <a:solidFill>
                  <a:srgbClr val="00B050"/>
                </a:solidFill>
              </a:rPr>
              <a:t>C</a:t>
            </a:r>
            <a:endParaRPr lang="fr-FR" sz="1600" b="1" dirty="0">
              <a:solidFill>
                <a:srgbClr val="00B050"/>
              </a:solidFill>
            </a:endParaRP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D05C1C38-15B0-B2F7-41CB-B041AB7602BB}"/>
              </a:ext>
            </a:extLst>
          </p:cNvPr>
          <p:cNvGrpSpPr/>
          <p:nvPr/>
        </p:nvGrpSpPr>
        <p:grpSpPr>
          <a:xfrm>
            <a:off x="-1295644" y="4118115"/>
            <a:ext cx="11148398" cy="540000"/>
            <a:chOff x="349857" y="2665597"/>
            <a:chExt cx="10800000" cy="540000"/>
          </a:xfrm>
        </p:grpSpPr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6C92BF8-BD2D-7F4C-0CE7-5424D786991C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C8F3BEB-16CD-B96F-2E8D-26F42C57578D}"/>
                </a:ext>
              </a:extLst>
            </p:cNvPr>
            <p:cNvCxnSpPr/>
            <p:nvPr/>
          </p:nvCxnSpPr>
          <p:spPr>
            <a:xfrm>
              <a:off x="353832" y="2665597"/>
              <a:ext cx="0" cy="54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FF79EBE4-F08D-88B1-51BB-6166CC32C8FE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C2A422DA-C70B-1F58-FA4A-C3D3851B6EF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45EFE70C-CD12-66E4-DF6B-A7D8AC087A35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F7C3BCD5-C576-2021-1229-7AC7DF180BF7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E9BC9CFA-F924-156A-896C-1598FB727165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9A42937A-5319-F2C1-0C2D-FA5AD251909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2F5A3ED6-4448-6AEA-70FD-8060B63223C7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3595528C-D59F-32EA-32A0-A4AC11AC5BE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D56050E1-6105-3F5C-9FA6-5CDD56D4CAA1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7D5A9D9B-D7E8-F9E1-56F5-9151D6B5AB9A}"/>
                </a:ext>
              </a:extLst>
            </p:cNvPr>
            <p:cNvCxnSpPr/>
            <p:nvPr/>
          </p:nvCxnSpPr>
          <p:spPr>
            <a:xfrm>
              <a:off x="3953455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3CF9B478-8373-B061-8E6F-059BB665E2A2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4C99DC7B-8A1C-EEC5-E204-2217C07209D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E2D2B1D2-BCBE-31F8-340B-32243D21908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409A5E92-104E-9079-9702-3C2F2B2971FA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4BBF565A-B771-9825-74D1-E4AC037A3164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13FCE721-002E-9FC6-A7B4-7F4D8CD2C3A4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2211CB4B-525B-F763-3FBB-BBC6961CDE07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F944C7E8-9F3D-CD9E-0E6F-C7AFA247D59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3CD4D7B8-CF7E-905C-49F4-54919DDF9909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F8E9D81B-903C-D65A-FFC4-9BC096D6F761}"/>
                </a:ext>
              </a:extLst>
            </p:cNvPr>
            <p:cNvCxnSpPr/>
            <p:nvPr/>
          </p:nvCxnSpPr>
          <p:spPr>
            <a:xfrm>
              <a:off x="7557062" y="2665597"/>
              <a:ext cx="0" cy="54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00027E5C-E77D-C335-78E8-E3123D7D5A9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DA75F74B-0DDD-F967-A0A2-7AE668D88ABB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cteur droit 109">
              <a:extLst>
                <a:ext uri="{FF2B5EF4-FFF2-40B4-BE49-F238E27FC236}">
                  <a16:creationId xmlns:a16="http://schemas.microsoft.com/office/drawing/2014/main" id="{4ED7CD20-A455-7D33-86EA-53238FDF8B5C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eur droit 110">
              <a:extLst>
                <a:ext uri="{FF2B5EF4-FFF2-40B4-BE49-F238E27FC236}">
                  <a16:creationId xmlns:a16="http://schemas.microsoft.com/office/drawing/2014/main" id="{EBC67857-DF30-BF0B-05D7-65438D72797D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cteur droit 111">
              <a:extLst>
                <a:ext uri="{FF2B5EF4-FFF2-40B4-BE49-F238E27FC236}">
                  <a16:creationId xmlns:a16="http://schemas.microsoft.com/office/drawing/2014/main" id="{BDB4091C-7C0B-16AA-A6A7-2CCBB591CAC4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cteur droit 112">
              <a:extLst>
                <a:ext uri="{FF2B5EF4-FFF2-40B4-BE49-F238E27FC236}">
                  <a16:creationId xmlns:a16="http://schemas.microsoft.com/office/drawing/2014/main" id="{AAB39678-E291-4C0C-4E89-484F2720EA8E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D746E464-BCE6-4296-DF4C-57FE1B312F6D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id="{B636037C-CCA4-539C-775C-07D2EFECA27D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>
              <a:extLst>
                <a:ext uri="{FF2B5EF4-FFF2-40B4-BE49-F238E27FC236}">
                  <a16:creationId xmlns:a16="http://schemas.microsoft.com/office/drawing/2014/main" id="{9D7D5A5D-A745-29FD-A7BE-CB2E5FB53857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cteur droit 116">
              <a:extLst>
                <a:ext uri="{FF2B5EF4-FFF2-40B4-BE49-F238E27FC236}">
                  <a16:creationId xmlns:a16="http://schemas.microsoft.com/office/drawing/2014/main" id="{FF2ABFCE-585E-E9EB-9264-F872CE250D1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ZoneTexte 117">
            <a:extLst>
              <a:ext uri="{FF2B5EF4-FFF2-40B4-BE49-F238E27FC236}">
                <a16:creationId xmlns:a16="http://schemas.microsoft.com/office/drawing/2014/main" id="{7BE5C3F8-9DAE-B54B-6484-72F717F8B258}"/>
              </a:ext>
            </a:extLst>
          </p:cNvPr>
          <p:cNvSpPr txBox="1"/>
          <p:nvPr/>
        </p:nvSpPr>
        <p:spPr>
          <a:xfrm>
            <a:off x="1918802" y="3665507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9 800</a:t>
            </a:r>
          </a:p>
        </p:txBody>
      </p:sp>
      <p:sp>
        <p:nvSpPr>
          <p:cNvPr id="119" name="ZoneTexte 118">
            <a:extLst>
              <a:ext uri="{FF2B5EF4-FFF2-40B4-BE49-F238E27FC236}">
                <a16:creationId xmlns:a16="http://schemas.microsoft.com/office/drawing/2014/main" id="{D12B7232-FE89-E591-3AB8-78E3A175951B}"/>
              </a:ext>
            </a:extLst>
          </p:cNvPr>
          <p:cNvSpPr txBox="1"/>
          <p:nvPr/>
        </p:nvSpPr>
        <p:spPr>
          <a:xfrm>
            <a:off x="5552932" y="3655881"/>
            <a:ext cx="957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9 900</a:t>
            </a:r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639CC959-5E6D-0A5D-0E05-C411A0ED6C0C}"/>
              </a:ext>
            </a:extLst>
          </p:cNvPr>
          <p:cNvSpPr txBox="1"/>
          <p:nvPr/>
        </p:nvSpPr>
        <p:spPr>
          <a:xfrm>
            <a:off x="1235090" y="1544035"/>
            <a:ext cx="71370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9 700 </a:t>
            </a:r>
            <a:r>
              <a:rPr lang="fr-FR" sz="4800" b="1" dirty="0">
                <a:solidFill>
                  <a:schemeClr val="accent1"/>
                </a:solidFill>
                <a:sym typeface="Webdings" panose="05030102010509060703" pitchFamily="18" charset="2"/>
              </a:rPr>
              <a:t>&lt; 9 770 &lt; </a:t>
            </a:r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9 800</a:t>
            </a:r>
            <a:endParaRPr lang="fr-F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43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8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222</Words>
  <Application>Microsoft Office PowerPoint</Application>
  <PresentationFormat>Affichage à l'écran (4:3)</PresentationFormat>
  <Paragraphs>82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la zone où placer le nombre et complète.</vt:lpstr>
      <vt:lpstr>Correction</vt:lpstr>
      <vt:lpstr>Écris la zone où placer le nombre et complète.</vt:lpstr>
      <vt:lpstr>Correction</vt:lpstr>
      <vt:lpstr>Écris la zone où placer le nombre et complète.</vt:lpstr>
      <vt:lpstr>Correction</vt:lpstr>
      <vt:lpstr>Écris la zone où placer le nombre et complète.</vt:lpstr>
      <vt:lpstr>Correction</vt:lpstr>
      <vt:lpstr>Écris la zone où placer le nombre et complète.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53</cp:revision>
  <dcterms:created xsi:type="dcterms:W3CDTF">2023-02-07T14:55:57Z</dcterms:created>
  <dcterms:modified xsi:type="dcterms:W3CDTF">2026-07-08T08:57:18Z</dcterms:modified>
</cp:coreProperties>
</file>