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313" r:id="rId2"/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jouer au jeu de la cible et calculer mentalement. 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score total sur ton ardoise.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5/5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EF675DA-CF23-7277-B9A3-C9139EF9375B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5E39DD77-33F1-7783-88FF-18AA3E68191E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DA67E4F1-A1CC-21A6-1FE2-FFC94208ED96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6DCEC340-E7ED-6A09-4B4B-8EC08A9825B1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1417C690-9399-9065-8E3C-FC55F153DFDB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7" name="Ellipse 26">
                <a:extLst>
                  <a:ext uri="{FF2B5EF4-FFF2-40B4-BE49-F238E27FC236}">
                    <a16:creationId xmlns:a16="http://schemas.microsoft.com/office/drawing/2014/main" id="{BE1C335A-1F15-7090-26EB-58174AE6E60A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920C4396-A980-6D12-45C2-2ABC0BF1FAEF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C9A7D0D1-EF03-FF15-3D1E-DA1521E0DDB4}"/>
              </a:ext>
            </a:extLst>
          </p:cNvPr>
          <p:cNvGrpSpPr/>
          <p:nvPr/>
        </p:nvGrpSpPr>
        <p:grpSpPr>
          <a:xfrm>
            <a:off x="3910282" y="4564573"/>
            <a:ext cx="906071" cy="646331"/>
            <a:chOff x="3389704" y="4438577"/>
            <a:chExt cx="906071" cy="646331"/>
          </a:xfrm>
        </p:grpSpPr>
        <p:sp>
          <p:nvSpPr>
            <p:cNvPr id="30" name="Signe de multiplication 29">
              <a:extLst>
                <a:ext uri="{FF2B5EF4-FFF2-40B4-BE49-F238E27FC236}">
                  <a16:creationId xmlns:a16="http://schemas.microsoft.com/office/drawing/2014/main" id="{E5181839-88C8-666D-CD9E-72BFACF6DDDB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8EFB5E99-8B81-C71B-5BC2-5E3EF0CBADED}"/>
                </a:ext>
              </a:extLst>
            </p:cNvPr>
            <p:cNvSpPr txBox="1"/>
            <p:nvPr/>
          </p:nvSpPr>
          <p:spPr>
            <a:xfrm>
              <a:off x="3389704" y="4438577"/>
              <a:ext cx="6647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33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9DB596DD-BC27-8660-B7A9-E15CB9B1CAA9}"/>
              </a:ext>
            </a:extLst>
          </p:cNvPr>
          <p:cNvGrpSpPr/>
          <p:nvPr/>
        </p:nvGrpSpPr>
        <p:grpSpPr>
          <a:xfrm>
            <a:off x="3824237" y="2367749"/>
            <a:ext cx="996137" cy="646331"/>
            <a:chOff x="3299638" y="4438577"/>
            <a:chExt cx="996137" cy="646331"/>
          </a:xfrm>
        </p:grpSpPr>
        <p:sp>
          <p:nvSpPr>
            <p:cNvPr id="33" name="Signe de multiplication 32">
              <a:extLst>
                <a:ext uri="{FF2B5EF4-FFF2-40B4-BE49-F238E27FC236}">
                  <a16:creationId xmlns:a16="http://schemas.microsoft.com/office/drawing/2014/main" id="{FEF2E4F2-DA92-4279-53FC-F084D5649603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46F94E6-B032-04AD-DAF1-1780A4D7849F}"/>
                </a:ext>
              </a:extLst>
            </p:cNvPr>
            <p:cNvSpPr txBox="1"/>
            <p:nvPr/>
          </p:nvSpPr>
          <p:spPr>
            <a:xfrm>
              <a:off x="3299638" y="4438577"/>
              <a:ext cx="7548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14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80A345EE-694D-468A-CECF-AC00B8BA5D7A}"/>
              </a:ext>
            </a:extLst>
          </p:cNvPr>
          <p:cNvGrpSpPr/>
          <p:nvPr/>
        </p:nvGrpSpPr>
        <p:grpSpPr>
          <a:xfrm>
            <a:off x="4206339" y="3965099"/>
            <a:ext cx="639893" cy="646331"/>
            <a:chOff x="3655882" y="4438577"/>
            <a:chExt cx="639893" cy="646331"/>
          </a:xfrm>
        </p:grpSpPr>
        <p:sp>
          <p:nvSpPr>
            <p:cNvPr id="36" name="Signe de multiplication 35">
              <a:extLst>
                <a:ext uri="{FF2B5EF4-FFF2-40B4-BE49-F238E27FC236}">
                  <a16:creationId xmlns:a16="http://schemas.microsoft.com/office/drawing/2014/main" id="{5061A528-904A-B75D-5664-F2B24A5B3FC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E71EFEBB-E4AB-393A-B67E-04D87288EA73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sp>
        <p:nvSpPr>
          <p:cNvPr id="38" name="ZoneTexte 37">
            <a:extLst>
              <a:ext uri="{FF2B5EF4-FFF2-40B4-BE49-F238E27FC236}">
                <a16:creationId xmlns:a16="http://schemas.microsoft.com/office/drawing/2014/main" id="{2BF0F7EE-19BC-62CD-CFE7-720C67E91EC7}"/>
              </a:ext>
            </a:extLst>
          </p:cNvPr>
          <p:cNvSpPr txBox="1"/>
          <p:nvPr/>
        </p:nvSpPr>
        <p:spPr>
          <a:xfrm>
            <a:off x="4004076" y="362904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</p:spTree>
    <p:extLst>
      <p:ext uri="{BB962C8B-B14F-4D97-AF65-F5344CB8AC3E}">
        <p14:creationId xmlns:p14="http://schemas.microsoft.com/office/powerpoint/2010/main" val="2030467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5/5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1F7289A-8C6E-9D0B-4F92-C29F5A73BE78}"/>
              </a:ext>
            </a:extLst>
          </p:cNvPr>
          <p:cNvSpPr txBox="1"/>
          <p:nvPr/>
        </p:nvSpPr>
        <p:spPr>
          <a:xfrm>
            <a:off x="320634" y="1033372"/>
            <a:ext cx="7014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5 × 1 000 + 33 × 100 + 14 × 10 = </a:t>
            </a:r>
            <a:r>
              <a:rPr lang="fr-FR" sz="3200" b="1" dirty="0">
                <a:solidFill>
                  <a:srgbClr val="C00000"/>
                </a:solidFill>
              </a:rPr>
              <a:t>8 440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3288A31-D1CE-6776-C7E2-F64124A8DF93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80E4CE09-92EB-0A2E-163F-F72DDF8B7E3A}"/>
              </a:ext>
            </a:extLst>
          </p:cNvPr>
          <p:cNvSpPr txBox="1"/>
          <p:nvPr/>
        </p:nvSpPr>
        <p:spPr>
          <a:xfrm>
            <a:off x="4165165" y="37077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99AF5E0B-419E-4CCD-23AC-309A3AE272CF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1CEAC2E8-7423-F470-1935-CC70EE75E321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A0B6D1EA-FE9D-9105-5C9C-6811D875CBDE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9EA5DA38-165F-F3EF-76D7-17929DFB27EC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CCC130FB-10FD-8A7D-7BE6-16131E616322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45" name="Ellipse 44">
                <a:extLst>
                  <a:ext uri="{FF2B5EF4-FFF2-40B4-BE49-F238E27FC236}">
                    <a16:creationId xmlns:a16="http://schemas.microsoft.com/office/drawing/2014/main" id="{0872EFD3-A420-2D80-8E23-30B4B2AF2AB5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6" name="Ellipse 45">
                <a:extLst>
                  <a:ext uri="{FF2B5EF4-FFF2-40B4-BE49-F238E27FC236}">
                    <a16:creationId xmlns:a16="http://schemas.microsoft.com/office/drawing/2014/main" id="{BF69A88B-7FAF-9164-03ED-89972FEB17CC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" name="Ellipse 46">
                <a:extLst>
                  <a:ext uri="{FF2B5EF4-FFF2-40B4-BE49-F238E27FC236}">
                    <a16:creationId xmlns:a16="http://schemas.microsoft.com/office/drawing/2014/main" id="{6822F393-81F2-1EDB-516B-B93680D8FF37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6F9F5F10-DC2B-7E13-A604-D1237696F466}"/>
              </a:ext>
            </a:extLst>
          </p:cNvPr>
          <p:cNvGrpSpPr/>
          <p:nvPr/>
        </p:nvGrpSpPr>
        <p:grpSpPr>
          <a:xfrm>
            <a:off x="3892702" y="4546988"/>
            <a:ext cx="906071" cy="646331"/>
            <a:chOff x="3389704" y="4438577"/>
            <a:chExt cx="906071" cy="646331"/>
          </a:xfrm>
        </p:grpSpPr>
        <p:sp>
          <p:nvSpPr>
            <p:cNvPr id="49" name="Signe de multiplication 48">
              <a:extLst>
                <a:ext uri="{FF2B5EF4-FFF2-40B4-BE49-F238E27FC236}">
                  <a16:creationId xmlns:a16="http://schemas.microsoft.com/office/drawing/2014/main" id="{D569A96A-F1FA-B2DE-2105-813A41859E2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AB03129D-59BC-EFB3-354C-E6BE3B876DB1}"/>
                </a:ext>
              </a:extLst>
            </p:cNvPr>
            <p:cNvSpPr txBox="1"/>
            <p:nvPr/>
          </p:nvSpPr>
          <p:spPr>
            <a:xfrm>
              <a:off x="3389704" y="4438577"/>
              <a:ext cx="6647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33</a:t>
              </a:r>
            </a:p>
          </p:txBody>
        </p:sp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00A705DA-A219-22EA-BAD6-0B87EAB58A6A}"/>
              </a:ext>
            </a:extLst>
          </p:cNvPr>
          <p:cNvGrpSpPr/>
          <p:nvPr/>
        </p:nvGrpSpPr>
        <p:grpSpPr>
          <a:xfrm>
            <a:off x="3824237" y="2367749"/>
            <a:ext cx="996137" cy="646331"/>
            <a:chOff x="3299638" y="4438577"/>
            <a:chExt cx="996137" cy="646331"/>
          </a:xfrm>
        </p:grpSpPr>
        <p:sp>
          <p:nvSpPr>
            <p:cNvPr id="52" name="Signe de multiplication 51">
              <a:extLst>
                <a:ext uri="{FF2B5EF4-FFF2-40B4-BE49-F238E27FC236}">
                  <a16:creationId xmlns:a16="http://schemas.microsoft.com/office/drawing/2014/main" id="{9026F24B-75C2-2FD1-404F-B6F4B019A57C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894AFF40-C212-09C9-5D46-BF206A8C4EEC}"/>
                </a:ext>
              </a:extLst>
            </p:cNvPr>
            <p:cNvSpPr txBox="1"/>
            <p:nvPr/>
          </p:nvSpPr>
          <p:spPr>
            <a:xfrm>
              <a:off x="3299638" y="4438577"/>
              <a:ext cx="7548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14</a:t>
              </a:r>
            </a:p>
          </p:txBody>
        </p:sp>
      </p:grp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E0BAC500-F2D5-006E-4225-33DDAB2B1386}"/>
              </a:ext>
            </a:extLst>
          </p:cNvPr>
          <p:cNvGrpSpPr/>
          <p:nvPr/>
        </p:nvGrpSpPr>
        <p:grpSpPr>
          <a:xfrm>
            <a:off x="4206339" y="3965099"/>
            <a:ext cx="639893" cy="646331"/>
            <a:chOff x="3655882" y="4438577"/>
            <a:chExt cx="639893" cy="646331"/>
          </a:xfrm>
        </p:grpSpPr>
        <p:sp>
          <p:nvSpPr>
            <p:cNvPr id="55" name="Signe de multiplication 54">
              <a:extLst>
                <a:ext uri="{FF2B5EF4-FFF2-40B4-BE49-F238E27FC236}">
                  <a16:creationId xmlns:a16="http://schemas.microsoft.com/office/drawing/2014/main" id="{51F67C36-8B3C-B770-66E5-F2E7EAEC364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625FBDFA-2FBC-4D95-A878-11E8C5A207A2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sp>
        <p:nvSpPr>
          <p:cNvPr id="57" name="ZoneTexte 56">
            <a:extLst>
              <a:ext uri="{FF2B5EF4-FFF2-40B4-BE49-F238E27FC236}">
                <a16:creationId xmlns:a16="http://schemas.microsoft.com/office/drawing/2014/main" id="{CBB41208-7A9B-AFD8-8FD5-E147D51485E3}"/>
              </a:ext>
            </a:extLst>
          </p:cNvPr>
          <p:cNvSpPr txBox="1"/>
          <p:nvPr/>
        </p:nvSpPr>
        <p:spPr>
          <a:xfrm>
            <a:off x="4004076" y="362904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</p:spTree>
    <p:extLst>
      <p:ext uri="{BB962C8B-B14F-4D97-AF65-F5344CB8AC3E}">
        <p14:creationId xmlns:p14="http://schemas.microsoft.com/office/powerpoint/2010/main" val="319441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score total sur ton ardoise.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1/5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535F0B4F-B59B-7B2A-65E2-FB3D52F8FBA0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B7BF9413-63E4-C054-B025-09577FC53ED2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67E74181-3324-10E9-8087-E30823C1D9DE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D7288C13-5D27-291F-C6E5-496FED59B63D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0F2A9D43-680A-D60D-5F57-C7996D8C4370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74386D62-0CC6-ED5E-9110-95B733AA8D9E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27" name="ZoneTexte 26">
            <a:extLst>
              <a:ext uri="{FF2B5EF4-FFF2-40B4-BE49-F238E27FC236}">
                <a16:creationId xmlns:a16="http://schemas.microsoft.com/office/drawing/2014/main" id="{1298880E-6863-87B2-738F-64DDFFA05D1B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18C9F7C6-208D-2906-FFB1-7ACADD45413A}"/>
              </a:ext>
            </a:extLst>
          </p:cNvPr>
          <p:cNvGrpSpPr/>
          <p:nvPr/>
        </p:nvGrpSpPr>
        <p:grpSpPr>
          <a:xfrm>
            <a:off x="3655882" y="4438577"/>
            <a:ext cx="639893" cy="646331"/>
            <a:chOff x="3655882" y="4438577"/>
            <a:chExt cx="639893" cy="646331"/>
          </a:xfrm>
        </p:grpSpPr>
        <p:sp>
          <p:nvSpPr>
            <p:cNvPr id="29" name="Signe de multiplication 28">
              <a:extLst>
                <a:ext uri="{FF2B5EF4-FFF2-40B4-BE49-F238E27FC236}">
                  <a16:creationId xmlns:a16="http://schemas.microsoft.com/office/drawing/2014/main" id="{1955B619-F73C-9B60-C914-82486AFB32E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ECF593C0-D6B1-A2CC-4B4A-7D3EB4AF965F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7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5890C44F-F1E1-6500-74C0-A9E3E70B7CD4}"/>
              </a:ext>
            </a:extLst>
          </p:cNvPr>
          <p:cNvGrpSpPr/>
          <p:nvPr/>
        </p:nvGrpSpPr>
        <p:grpSpPr>
          <a:xfrm>
            <a:off x="5070031" y="5667892"/>
            <a:ext cx="639893" cy="646331"/>
            <a:chOff x="3655882" y="4438577"/>
            <a:chExt cx="639893" cy="646331"/>
          </a:xfrm>
        </p:grpSpPr>
        <p:sp>
          <p:nvSpPr>
            <p:cNvPr id="32" name="Signe de multiplication 31">
              <a:extLst>
                <a:ext uri="{FF2B5EF4-FFF2-40B4-BE49-F238E27FC236}">
                  <a16:creationId xmlns:a16="http://schemas.microsoft.com/office/drawing/2014/main" id="{6B037BB0-8788-B0B0-78D2-605D82ABC70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F5DEAB95-DF6B-5AD5-D75D-77674A4DD87F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F8D1ABFD-8A9B-4874-5EEA-1C8BEE5EAB2E}"/>
              </a:ext>
            </a:extLst>
          </p:cNvPr>
          <p:cNvGrpSpPr/>
          <p:nvPr/>
        </p:nvGrpSpPr>
        <p:grpSpPr>
          <a:xfrm>
            <a:off x="4151385" y="3891885"/>
            <a:ext cx="639893" cy="646331"/>
            <a:chOff x="3655882" y="4438577"/>
            <a:chExt cx="639893" cy="646331"/>
          </a:xfrm>
        </p:grpSpPr>
        <p:sp>
          <p:nvSpPr>
            <p:cNvPr id="35" name="Signe de multiplication 34">
              <a:extLst>
                <a:ext uri="{FF2B5EF4-FFF2-40B4-BE49-F238E27FC236}">
                  <a16:creationId xmlns:a16="http://schemas.microsoft.com/office/drawing/2014/main" id="{835770A8-DD18-7A12-8D7D-845B010CB75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0818A7E3-4FBE-F521-E730-8CEB9F6AF09D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A65881F9-6700-FBDB-A1DA-BB68817E0E6C}"/>
              </a:ext>
            </a:extLst>
          </p:cNvPr>
          <p:cNvGrpSpPr/>
          <p:nvPr/>
        </p:nvGrpSpPr>
        <p:grpSpPr>
          <a:xfrm>
            <a:off x="3552689" y="2399238"/>
            <a:ext cx="639893" cy="646331"/>
            <a:chOff x="3655882" y="4438577"/>
            <a:chExt cx="639893" cy="646331"/>
          </a:xfrm>
        </p:grpSpPr>
        <p:sp>
          <p:nvSpPr>
            <p:cNvPr id="38" name="Signe de multiplication 37">
              <a:extLst>
                <a:ext uri="{FF2B5EF4-FFF2-40B4-BE49-F238E27FC236}">
                  <a16:creationId xmlns:a16="http://schemas.microsoft.com/office/drawing/2014/main" id="{2276E401-CC4C-EF5C-C25A-7C1E36949305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B304B464-7114-0167-A565-5A5FC4B0373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8084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1/5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1F7289A-8C6E-9D0B-4F92-C29F5A73BE78}"/>
              </a:ext>
            </a:extLst>
          </p:cNvPr>
          <p:cNvSpPr txBox="1"/>
          <p:nvPr/>
        </p:nvSpPr>
        <p:spPr>
          <a:xfrm>
            <a:off x="659082" y="1033372"/>
            <a:ext cx="6675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× 1 000 + 7 × 100 + 5 × 10 + 3 = </a:t>
            </a:r>
            <a:r>
              <a:rPr lang="fr-FR" sz="3200" b="1" dirty="0">
                <a:solidFill>
                  <a:srgbClr val="C00000"/>
                </a:solidFill>
              </a:rPr>
              <a:t>2 753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97370E4-24AE-F4DB-BC2B-9A49AF5E3D44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6700A1F8-E0B9-F488-8BAF-35470BB8B587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867BFFFE-B3A4-C6A4-8B89-8A85568453EA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D9FC60EB-F720-1D5D-6DD0-CEE9C90AB7B1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FF349696-8EC5-8C5E-C35D-56D1C456B1EA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F8A80F48-CE62-3A05-6242-F4FFCC75735C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11E448A6-CD52-91FE-28B1-5E8DC457A8F0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21A05A4B-77D4-9F75-177B-F15847350E37}"/>
              </a:ext>
            </a:extLst>
          </p:cNvPr>
          <p:cNvGrpSpPr/>
          <p:nvPr/>
        </p:nvGrpSpPr>
        <p:grpSpPr>
          <a:xfrm>
            <a:off x="3655882" y="4438577"/>
            <a:ext cx="639893" cy="646331"/>
            <a:chOff x="3655882" y="4438577"/>
            <a:chExt cx="639893" cy="646331"/>
          </a:xfrm>
        </p:grpSpPr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D3C6C556-E915-2690-178B-523BB5D16F3C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AA2B6CA8-A67B-28E8-19CB-18752CBD594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7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4BE449C5-7A48-EA56-FBEF-91FA1B445D22}"/>
              </a:ext>
            </a:extLst>
          </p:cNvPr>
          <p:cNvGrpSpPr/>
          <p:nvPr/>
        </p:nvGrpSpPr>
        <p:grpSpPr>
          <a:xfrm>
            <a:off x="5070031" y="5667892"/>
            <a:ext cx="639893" cy="646331"/>
            <a:chOff x="3655882" y="4438577"/>
            <a:chExt cx="639893" cy="646331"/>
          </a:xfrm>
        </p:grpSpPr>
        <p:sp>
          <p:nvSpPr>
            <p:cNvPr id="33" name="Signe de multiplication 32">
              <a:extLst>
                <a:ext uri="{FF2B5EF4-FFF2-40B4-BE49-F238E27FC236}">
                  <a16:creationId xmlns:a16="http://schemas.microsoft.com/office/drawing/2014/main" id="{6A009AB6-1573-7B1D-0C42-6B85E70EC177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46037DEB-605E-5AF2-4ADC-81B357A6D50F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A43C9035-BCC1-5F47-DE4D-8099EDE6571B}"/>
              </a:ext>
            </a:extLst>
          </p:cNvPr>
          <p:cNvGrpSpPr/>
          <p:nvPr/>
        </p:nvGrpSpPr>
        <p:grpSpPr>
          <a:xfrm>
            <a:off x="4151385" y="3891885"/>
            <a:ext cx="639893" cy="646331"/>
            <a:chOff x="3655882" y="4438577"/>
            <a:chExt cx="639893" cy="646331"/>
          </a:xfrm>
        </p:grpSpPr>
        <p:sp>
          <p:nvSpPr>
            <p:cNvPr id="36" name="Signe de multiplication 35">
              <a:extLst>
                <a:ext uri="{FF2B5EF4-FFF2-40B4-BE49-F238E27FC236}">
                  <a16:creationId xmlns:a16="http://schemas.microsoft.com/office/drawing/2014/main" id="{DB8CBBB1-6F19-4AA8-A683-36118AEACF84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A0A1BE69-AF4E-BCCB-7492-CAF1B97E500B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6B094EC2-2C25-0C6C-C475-413570F40360}"/>
              </a:ext>
            </a:extLst>
          </p:cNvPr>
          <p:cNvGrpSpPr/>
          <p:nvPr/>
        </p:nvGrpSpPr>
        <p:grpSpPr>
          <a:xfrm>
            <a:off x="3552689" y="2399238"/>
            <a:ext cx="639893" cy="646331"/>
            <a:chOff x="3655882" y="4438577"/>
            <a:chExt cx="639893" cy="646331"/>
          </a:xfrm>
        </p:grpSpPr>
        <p:sp>
          <p:nvSpPr>
            <p:cNvPr id="39" name="Signe de multiplication 38">
              <a:extLst>
                <a:ext uri="{FF2B5EF4-FFF2-40B4-BE49-F238E27FC236}">
                  <a16:creationId xmlns:a16="http://schemas.microsoft.com/office/drawing/2014/main" id="{9CEDAA30-3073-3D0E-B6E0-78E63B15CE04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7049F784-B0AF-1A03-A30F-51309D7B5412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594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score total sur ton ardoise.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2/5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DCC0641-3CE4-EEA7-8C58-B3ACF498C128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7A79543-70A2-51C6-14B8-6AB2DA006F23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05BEFAE-6CFC-BFD7-29C4-B0B7D939F6DB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C601ACD9-DEF2-E004-1476-8CA59B26DA10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4557604E-BCDF-57C7-B2CC-E262D1EEDF5B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75B9F8B1-1D1C-06D0-8D1D-AF66389F7DE4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FEC4DD5-3D57-4698-B6FC-C8384E81554B}"/>
              </a:ext>
            </a:extLst>
          </p:cNvPr>
          <p:cNvGrpSpPr/>
          <p:nvPr/>
        </p:nvGrpSpPr>
        <p:grpSpPr>
          <a:xfrm>
            <a:off x="3655882" y="4438577"/>
            <a:ext cx="639893" cy="646331"/>
            <a:chOff x="3655882" y="4438577"/>
            <a:chExt cx="639893" cy="646331"/>
          </a:xfrm>
        </p:grpSpPr>
        <p:sp>
          <p:nvSpPr>
            <p:cNvPr id="7" name="Signe de multiplication 6">
              <a:extLst>
                <a:ext uri="{FF2B5EF4-FFF2-40B4-BE49-F238E27FC236}">
                  <a16:creationId xmlns:a16="http://schemas.microsoft.com/office/drawing/2014/main" id="{2AE77F17-ABE2-47B7-035D-EBA55C5463CD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BE221C96-8603-5D8A-A32C-A94E032AF44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046DC228-A209-434D-7E6F-DCD664CED528}"/>
              </a:ext>
            </a:extLst>
          </p:cNvPr>
          <p:cNvGrpSpPr/>
          <p:nvPr/>
        </p:nvGrpSpPr>
        <p:grpSpPr>
          <a:xfrm>
            <a:off x="5070031" y="5667892"/>
            <a:ext cx="639893" cy="646331"/>
            <a:chOff x="3655882" y="4438577"/>
            <a:chExt cx="639893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49120D37-EED3-CBC6-A2C8-4D8419DAE4B3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907D1959-80C8-E7B4-272D-07FEC38B1C48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9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88EA4F69-20F9-4812-6BE1-68C18C458476}"/>
              </a:ext>
            </a:extLst>
          </p:cNvPr>
          <p:cNvGrpSpPr/>
          <p:nvPr/>
        </p:nvGrpSpPr>
        <p:grpSpPr>
          <a:xfrm>
            <a:off x="4151385" y="3891885"/>
            <a:ext cx="639893" cy="646331"/>
            <a:chOff x="3655882" y="4438577"/>
            <a:chExt cx="639893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D1796D04-A777-BBCB-A646-42ED317729DE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FE4A5F5C-B1DF-C323-10DF-683B895E93D3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8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284D2001-FA89-3C7B-18AD-1E5D3AC38412}"/>
              </a:ext>
            </a:extLst>
          </p:cNvPr>
          <p:cNvGrpSpPr/>
          <p:nvPr/>
        </p:nvGrpSpPr>
        <p:grpSpPr>
          <a:xfrm>
            <a:off x="3552689" y="2399238"/>
            <a:ext cx="639893" cy="646331"/>
            <a:chOff x="3655882" y="4438577"/>
            <a:chExt cx="639893" cy="64633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F8C488D8-305B-4307-ECBE-38D66E8A3E95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3DD2E087-8B3C-7644-6C5E-CAF950CAC87C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9681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2/5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1F7289A-8C6E-9D0B-4F92-C29F5A73BE78}"/>
              </a:ext>
            </a:extLst>
          </p:cNvPr>
          <p:cNvSpPr txBox="1"/>
          <p:nvPr/>
        </p:nvSpPr>
        <p:spPr>
          <a:xfrm>
            <a:off x="650446" y="1025700"/>
            <a:ext cx="76081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8 × 1 000 + 5 × 100 + 3 × 10 + 9 × 1 = </a:t>
            </a:r>
            <a:r>
              <a:rPr lang="fr-FR" sz="3200" b="1" dirty="0">
                <a:solidFill>
                  <a:srgbClr val="C00000"/>
                </a:solidFill>
              </a:rPr>
              <a:t>8 539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4CD2C54-B285-0D6F-A91F-E5A8CEA1383E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9990CFA8-6B7A-F1E5-BA8E-CA2A0E82A29A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979A595A-ED97-82A1-6614-3C91024F9BC2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9B80B484-2EA6-114C-310F-DB8B9882CE4A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7D557D75-9B38-2DFF-908A-52750041AFC6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839B3899-350E-CE53-88F4-78FA98506C5C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DB0B88F7-A3AA-0461-C0B5-FD4E58E28E66}"/>
              </a:ext>
            </a:extLst>
          </p:cNvPr>
          <p:cNvGrpSpPr/>
          <p:nvPr/>
        </p:nvGrpSpPr>
        <p:grpSpPr>
          <a:xfrm>
            <a:off x="3655882" y="4438577"/>
            <a:ext cx="639893" cy="646331"/>
            <a:chOff x="3655882" y="4438577"/>
            <a:chExt cx="639893" cy="646331"/>
          </a:xfrm>
        </p:grpSpPr>
        <p:sp>
          <p:nvSpPr>
            <p:cNvPr id="18" name="Signe de multiplication 17">
              <a:extLst>
                <a:ext uri="{FF2B5EF4-FFF2-40B4-BE49-F238E27FC236}">
                  <a16:creationId xmlns:a16="http://schemas.microsoft.com/office/drawing/2014/main" id="{10BC5107-97DF-69C0-424C-6E53B270D3F7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96F935F7-6927-58DB-2364-7E98ABBEF59A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2B2B66CE-4509-7B60-408D-8A7F479F00E2}"/>
              </a:ext>
            </a:extLst>
          </p:cNvPr>
          <p:cNvGrpSpPr/>
          <p:nvPr/>
        </p:nvGrpSpPr>
        <p:grpSpPr>
          <a:xfrm>
            <a:off x="5070031" y="5667892"/>
            <a:ext cx="639893" cy="646331"/>
            <a:chOff x="3655882" y="4438577"/>
            <a:chExt cx="639893" cy="646331"/>
          </a:xfrm>
        </p:grpSpPr>
        <p:sp>
          <p:nvSpPr>
            <p:cNvPr id="21" name="Signe de multiplication 20">
              <a:extLst>
                <a:ext uri="{FF2B5EF4-FFF2-40B4-BE49-F238E27FC236}">
                  <a16:creationId xmlns:a16="http://schemas.microsoft.com/office/drawing/2014/main" id="{C540AD74-A3EA-45C4-9264-FAACC3657B63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86EA217B-9ED0-46D2-A338-F75ACD92A5A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9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6A7E0C88-8600-1D01-4B48-E9C812047BF3}"/>
              </a:ext>
            </a:extLst>
          </p:cNvPr>
          <p:cNvGrpSpPr/>
          <p:nvPr/>
        </p:nvGrpSpPr>
        <p:grpSpPr>
          <a:xfrm>
            <a:off x="4151385" y="3891885"/>
            <a:ext cx="639893" cy="646331"/>
            <a:chOff x="3655882" y="4438577"/>
            <a:chExt cx="639893" cy="646331"/>
          </a:xfrm>
        </p:grpSpPr>
        <p:sp>
          <p:nvSpPr>
            <p:cNvPr id="39" name="Signe de multiplication 38">
              <a:extLst>
                <a:ext uri="{FF2B5EF4-FFF2-40B4-BE49-F238E27FC236}">
                  <a16:creationId xmlns:a16="http://schemas.microsoft.com/office/drawing/2014/main" id="{4D5A9AA1-EBA4-372C-E248-F212D73E53D6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B49D0B6B-AC3E-F504-E75B-F1860C339F54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8</a:t>
              </a:r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A118489E-7CA2-0740-074E-0522823FE9B6}"/>
              </a:ext>
            </a:extLst>
          </p:cNvPr>
          <p:cNvGrpSpPr/>
          <p:nvPr/>
        </p:nvGrpSpPr>
        <p:grpSpPr>
          <a:xfrm>
            <a:off x="3552689" y="2399238"/>
            <a:ext cx="639893" cy="646331"/>
            <a:chOff x="3655882" y="4438577"/>
            <a:chExt cx="639893" cy="646331"/>
          </a:xfrm>
        </p:grpSpPr>
        <p:sp>
          <p:nvSpPr>
            <p:cNvPr id="42" name="Signe de multiplication 41">
              <a:extLst>
                <a:ext uri="{FF2B5EF4-FFF2-40B4-BE49-F238E27FC236}">
                  <a16:creationId xmlns:a16="http://schemas.microsoft.com/office/drawing/2014/main" id="{7B58CDAA-D173-E498-F0DD-305750435C56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A4C212CB-CBAF-7F50-4949-F0C960348B1F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sp>
        <p:nvSpPr>
          <p:cNvPr id="44" name="ZoneTexte 43">
            <a:extLst>
              <a:ext uri="{FF2B5EF4-FFF2-40B4-BE49-F238E27FC236}">
                <a16:creationId xmlns:a16="http://schemas.microsoft.com/office/drawing/2014/main" id="{1518C695-36C3-F66A-58A6-101D912DFC91}"/>
              </a:ext>
            </a:extLst>
          </p:cNvPr>
          <p:cNvSpPr txBox="1"/>
          <p:nvPr/>
        </p:nvSpPr>
        <p:spPr>
          <a:xfrm>
            <a:off x="3989315" y="363737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</p:spTree>
    <p:extLst>
      <p:ext uri="{BB962C8B-B14F-4D97-AF65-F5344CB8AC3E}">
        <p14:creationId xmlns:p14="http://schemas.microsoft.com/office/powerpoint/2010/main" val="163526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score total sur ton ardoise.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3/5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4592BCBB-1659-7D3B-DE3C-8B80837B2730}"/>
              </a:ext>
            </a:extLst>
          </p:cNvPr>
          <p:cNvGrpSpPr/>
          <p:nvPr/>
        </p:nvGrpSpPr>
        <p:grpSpPr>
          <a:xfrm>
            <a:off x="2004287" y="1613743"/>
            <a:ext cx="4969717" cy="4929589"/>
            <a:chOff x="1295916" y="500742"/>
            <a:chExt cx="6198919" cy="6198919"/>
          </a:xfrm>
        </p:grpSpPr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B9987AFD-A248-733E-82AE-8F3CDC6DCC5D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0B2ECCDE-F7A8-D3E3-8E69-288574A69D6F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158C8450-6B35-4A49-4B03-811474BB031F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03E9FD3E-494E-2D82-3315-42B9F0EBF8DB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E8AAA461-2812-0F57-883A-380BF8130E7B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44DBA4E2-8EA9-25D3-554B-D92984FA63C3}"/>
              </a:ext>
            </a:extLst>
          </p:cNvPr>
          <p:cNvGrpSpPr/>
          <p:nvPr/>
        </p:nvGrpSpPr>
        <p:grpSpPr>
          <a:xfrm>
            <a:off x="3769607" y="4529403"/>
            <a:ext cx="906071" cy="646331"/>
            <a:chOff x="3389704" y="4438577"/>
            <a:chExt cx="906071" cy="646331"/>
          </a:xfrm>
        </p:grpSpPr>
        <p:sp>
          <p:nvSpPr>
            <p:cNvPr id="25" name="Signe de multiplication 24">
              <a:extLst>
                <a:ext uri="{FF2B5EF4-FFF2-40B4-BE49-F238E27FC236}">
                  <a16:creationId xmlns:a16="http://schemas.microsoft.com/office/drawing/2014/main" id="{FB1E25A3-4076-1AEB-DD3C-889D7BF4498A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9544D9E6-FDA1-06F6-83FC-FAABE8CA6891}"/>
                </a:ext>
              </a:extLst>
            </p:cNvPr>
            <p:cNvSpPr txBox="1"/>
            <p:nvPr/>
          </p:nvSpPr>
          <p:spPr>
            <a:xfrm>
              <a:off x="3389704" y="4438577"/>
              <a:ext cx="6647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12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7DF6F90D-06CE-5E45-736B-0BB00EBC66B9}"/>
              </a:ext>
            </a:extLst>
          </p:cNvPr>
          <p:cNvGrpSpPr/>
          <p:nvPr/>
        </p:nvGrpSpPr>
        <p:grpSpPr>
          <a:xfrm>
            <a:off x="3552691" y="2399238"/>
            <a:ext cx="1019311" cy="1200329"/>
            <a:chOff x="3655882" y="4438577"/>
            <a:chExt cx="544724" cy="1200329"/>
          </a:xfrm>
        </p:grpSpPr>
        <p:sp>
          <p:nvSpPr>
            <p:cNvPr id="36" name="Signe de multiplication 35">
              <a:extLst>
                <a:ext uri="{FF2B5EF4-FFF2-40B4-BE49-F238E27FC236}">
                  <a16:creationId xmlns:a16="http://schemas.microsoft.com/office/drawing/2014/main" id="{C17B0D73-0264-AC30-97C6-A0178C2D195F}"/>
                </a:ext>
              </a:extLst>
            </p:cNvPr>
            <p:cNvSpPr/>
            <p:nvPr/>
          </p:nvSpPr>
          <p:spPr>
            <a:xfrm>
              <a:off x="3988402" y="4617465"/>
              <a:ext cx="212204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EA50433B-82EA-BDCE-940D-F92FBEE584D4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25</a:t>
              </a:r>
            </a:p>
          </p:txBody>
        </p:sp>
      </p:grpSp>
      <p:sp>
        <p:nvSpPr>
          <p:cNvPr id="38" name="ZoneTexte 37">
            <a:extLst>
              <a:ext uri="{FF2B5EF4-FFF2-40B4-BE49-F238E27FC236}">
                <a16:creationId xmlns:a16="http://schemas.microsoft.com/office/drawing/2014/main" id="{D62EAC37-AB72-A495-D00F-7228C49FB02E}"/>
              </a:ext>
            </a:extLst>
          </p:cNvPr>
          <p:cNvSpPr txBox="1"/>
          <p:nvPr/>
        </p:nvSpPr>
        <p:spPr>
          <a:xfrm>
            <a:off x="4029928" y="3751957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</p:spTree>
    <p:extLst>
      <p:ext uri="{BB962C8B-B14F-4D97-AF65-F5344CB8AC3E}">
        <p14:creationId xmlns:p14="http://schemas.microsoft.com/office/powerpoint/2010/main" val="812291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3/5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1F7289A-8C6E-9D0B-4F92-C29F5A73BE78}"/>
              </a:ext>
            </a:extLst>
          </p:cNvPr>
          <p:cNvSpPr txBox="1"/>
          <p:nvPr/>
        </p:nvSpPr>
        <p:spPr>
          <a:xfrm>
            <a:off x="659082" y="1033372"/>
            <a:ext cx="6675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12 × 100 + 25 × 10 = </a:t>
            </a:r>
            <a:r>
              <a:rPr lang="fr-FR" sz="3200" b="1" dirty="0">
                <a:solidFill>
                  <a:srgbClr val="C00000"/>
                </a:solidFill>
              </a:rPr>
              <a:t>1 750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972921C-09CC-5107-BD6E-CC417A7BE1FC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45A03B0F-BD41-D73C-36DE-F016F91E1E90}"/>
              </a:ext>
            </a:extLst>
          </p:cNvPr>
          <p:cNvSpPr txBox="1"/>
          <p:nvPr/>
        </p:nvSpPr>
        <p:spPr>
          <a:xfrm>
            <a:off x="4165165" y="37077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6B37CBEE-E73F-60CF-77C6-4BFDEA718B4A}"/>
              </a:ext>
            </a:extLst>
          </p:cNvPr>
          <p:cNvGrpSpPr/>
          <p:nvPr/>
        </p:nvGrpSpPr>
        <p:grpSpPr>
          <a:xfrm>
            <a:off x="2004287" y="1613743"/>
            <a:ext cx="4969717" cy="4929589"/>
            <a:chOff x="1295916" y="500742"/>
            <a:chExt cx="6198919" cy="6198919"/>
          </a:xfrm>
        </p:grpSpPr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E2657A5E-75BB-4639-94D1-BD8F2AAE840F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40" name="Groupe 39">
              <a:extLst>
                <a:ext uri="{FF2B5EF4-FFF2-40B4-BE49-F238E27FC236}">
                  <a16:creationId xmlns:a16="http://schemas.microsoft.com/office/drawing/2014/main" id="{332C0D65-87BC-31B4-082E-8DD4BFEDE2E5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41" name="Ellipse 40">
                <a:extLst>
                  <a:ext uri="{FF2B5EF4-FFF2-40B4-BE49-F238E27FC236}">
                    <a16:creationId xmlns:a16="http://schemas.microsoft.com/office/drawing/2014/main" id="{BDAA0DEA-7049-2155-E02E-D2941FB835D5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Ellipse 41">
                <a:extLst>
                  <a:ext uri="{FF2B5EF4-FFF2-40B4-BE49-F238E27FC236}">
                    <a16:creationId xmlns:a16="http://schemas.microsoft.com/office/drawing/2014/main" id="{D639F509-28F7-B1A8-6DF1-36ECEBFEAE8D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" name="Ellipse 42">
                <a:extLst>
                  <a:ext uri="{FF2B5EF4-FFF2-40B4-BE49-F238E27FC236}">
                    <a16:creationId xmlns:a16="http://schemas.microsoft.com/office/drawing/2014/main" id="{BC26CE98-ED67-BF60-4675-FE06A655086F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F3636A75-454D-5EAC-14FB-117B9BB1C90B}"/>
              </a:ext>
            </a:extLst>
          </p:cNvPr>
          <p:cNvGrpSpPr/>
          <p:nvPr/>
        </p:nvGrpSpPr>
        <p:grpSpPr>
          <a:xfrm>
            <a:off x="3787191" y="4564571"/>
            <a:ext cx="906071" cy="646331"/>
            <a:chOff x="3389704" y="4438577"/>
            <a:chExt cx="906071" cy="646331"/>
          </a:xfrm>
        </p:grpSpPr>
        <p:sp>
          <p:nvSpPr>
            <p:cNvPr id="45" name="Signe de multiplication 44">
              <a:extLst>
                <a:ext uri="{FF2B5EF4-FFF2-40B4-BE49-F238E27FC236}">
                  <a16:creationId xmlns:a16="http://schemas.microsoft.com/office/drawing/2014/main" id="{3601111C-AFE4-A039-DEA0-3F118910B98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574AB318-9A7F-DE24-02DE-86F4B3A01EAE}"/>
                </a:ext>
              </a:extLst>
            </p:cNvPr>
            <p:cNvSpPr txBox="1"/>
            <p:nvPr/>
          </p:nvSpPr>
          <p:spPr>
            <a:xfrm>
              <a:off x="3389704" y="4438577"/>
              <a:ext cx="6647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12</a:t>
              </a:r>
            </a:p>
          </p:txBody>
        </p:sp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8AFA7B0A-B369-2832-3FEA-4FADF1BA7292}"/>
              </a:ext>
            </a:extLst>
          </p:cNvPr>
          <p:cNvGrpSpPr/>
          <p:nvPr/>
        </p:nvGrpSpPr>
        <p:grpSpPr>
          <a:xfrm>
            <a:off x="3552691" y="2399238"/>
            <a:ext cx="1019311" cy="1200329"/>
            <a:chOff x="3655882" y="4438577"/>
            <a:chExt cx="544724" cy="1200329"/>
          </a:xfrm>
        </p:grpSpPr>
        <p:sp>
          <p:nvSpPr>
            <p:cNvPr id="48" name="Signe de multiplication 47">
              <a:extLst>
                <a:ext uri="{FF2B5EF4-FFF2-40B4-BE49-F238E27FC236}">
                  <a16:creationId xmlns:a16="http://schemas.microsoft.com/office/drawing/2014/main" id="{BBBE4810-7E89-F22E-22EE-000B0177ACAE}"/>
                </a:ext>
              </a:extLst>
            </p:cNvPr>
            <p:cNvSpPr/>
            <p:nvPr/>
          </p:nvSpPr>
          <p:spPr>
            <a:xfrm>
              <a:off x="3988402" y="4617465"/>
              <a:ext cx="212204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47D2FDCC-D001-65DA-2A7E-80F7178955E1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25</a:t>
              </a:r>
            </a:p>
          </p:txBody>
        </p:sp>
      </p:grpSp>
      <p:sp>
        <p:nvSpPr>
          <p:cNvPr id="50" name="ZoneTexte 49">
            <a:extLst>
              <a:ext uri="{FF2B5EF4-FFF2-40B4-BE49-F238E27FC236}">
                <a16:creationId xmlns:a16="http://schemas.microsoft.com/office/drawing/2014/main" id="{54F3AB45-3085-B88B-02A8-C1E3E133C290}"/>
              </a:ext>
            </a:extLst>
          </p:cNvPr>
          <p:cNvSpPr txBox="1"/>
          <p:nvPr/>
        </p:nvSpPr>
        <p:spPr>
          <a:xfrm>
            <a:off x="4036210" y="3778455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</p:spTree>
    <p:extLst>
      <p:ext uri="{BB962C8B-B14F-4D97-AF65-F5344CB8AC3E}">
        <p14:creationId xmlns:p14="http://schemas.microsoft.com/office/powerpoint/2010/main" val="358790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score total sur ton ardoise.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4/5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05CB963-9387-BEC0-ADFD-9DF61B71981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2B599EFA-3E18-69A0-33FB-391718A8A1E3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3E6E4B27-2093-9853-6C94-3B59A03C1A7F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D35336A8-1625-449B-0EFB-2565A9E008A9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078A28BA-F486-8905-99A6-7C0F9CD8E0EE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E7E5BFC0-C6B3-0E78-ECB6-41AE44B73BC9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Ellipse 30">
                <a:extLst>
                  <a:ext uri="{FF2B5EF4-FFF2-40B4-BE49-F238E27FC236}">
                    <a16:creationId xmlns:a16="http://schemas.microsoft.com/office/drawing/2014/main" id="{0D06FDF7-8F83-93E7-07F4-C54EBF6B814C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6464E317-4B01-561E-A978-8BA371D64070}"/>
              </a:ext>
            </a:extLst>
          </p:cNvPr>
          <p:cNvGrpSpPr/>
          <p:nvPr/>
        </p:nvGrpSpPr>
        <p:grpSpPr>
          <a:xfrm>
            <a:off x="3875106" y="4529403"/>
            <a:ext cx="906071" cy="646331"/>
            <a:chOff x="3389704" y="4438577"/>
            <a:chExt cx="906071" cy="646331"/>
          </a:xfrm>
        </p:grpSpPr>
        <p:sp>
          <p:nvSpPr>
            <p:cNvPr id="33" name="Signe de multiplication 32">
              <a:extLst>
                <a:ext uri="{FF2B5EF4-FFF2-40B4-BE49-F238E27FC236}">
                  <a16:creationId xmlns:a16="http://schemas.microsoft.com/office/drawing/2014/main" id="{F905F4B6-69FF-38B5-2BC3-6D2F90463937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F8E299F5-C562-7C32-3960-A28965F24E4D}"/>
                </a:ext>
              </a:extLst>
            </p:cNvPr>
            <p:cNvSpPr txBox="1"/>
            <p:nvPr/>
          </p:nvSpPr>
          <p:spPr>
            <a:xfrm>
              <a:off x="3389704" y="4438577"/>
              <a:ext cx="6647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20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52518D5C-C235-C331-29E7-D301096BB0B4}"/>
              </a:ext>
            </a:extLst>
          </p:cNvPr>
          <p:cNvGrpSpPr/>
          <p:nvPr/>
        </p:nvGrpSpPr>
        <p:grpSpPr>
          <a:xfrm>
            <a:off x="4845129" y="5667892"/>
            <a:ext cx="950026" cy="1200329"/>
            <a:chOff x="3655882" y="4438577"/>
            <a:chExt cx="514487" cy="1200329"/>
          </a:xfrm>
        </p:grpSpPr>
        <p:sp>
          <p:nvSpPr>
            <p:cNvPr id="36" name="Signe de multiplication 35">
              <a:extLst>
                <a:ext uri="{FF2B5EF4-FFF2-40B4-BE49-F238E27FC236}">
                  <a16:creationId xmlns:a16="http://schemas.microsoft.com/office/drawing/2014/main" id="{A552E00D-237A-005C-DA81-AB21FDF9DDDC}"/>
                </a:ext>
              </a:extLst>
            </p:cNvPr>
            <p:cNvSpPr/>
            <p:nvPr/>
          </p:nvSpPr>
          <p:spPr>
            <a:xfrm>
              <a:off x="3988402" y="4617465"/>
              <a:ext cx="181967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A0FD7693-089F-A6E0-7BCB-F506E0F76B8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10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EFBE2AB1-19AC-0772-B55E-7D0CB26B133A}"/>
              </a:ext>
            </a:extLst>
          </p:cNvPr>
          <p:cNvGrpSpPr/>
          <p:nvPr/>
        </p:nvGrpSpPr>
        <p:grpSpPr>
          <a:xfrm>
            <a:off x="3389877" y="2399238"/>
            <a:ext cx="996137" cy="646331"/>
            <a:chOff x="3299638" y="4438577"/>
            <a:chExt cx="996137" cy="646331"/>
          </a:xfrm>
        </p:grpSpPr>
        <p:sp>
          <p:nvSpPr>
            <p:cNvPr id="39" name="Signe de multiplication 38">
              <a:extLst>
                <a:ext uri="{FF2B5EF4-FFF2-40B4-BE49-F238E27FC236}">
                  <a16:creationId xmlns:a16="http://schemas.microsoft.com/office/drawing/2014/main" id="{96B85CFB-3BAA-9FED-6F8D-829938A256C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8EFE85C0-032C-07A8-F24F-2AC8780DA0E7}"/>
                </a:ext>
              </a:extLst>
            </p:cNvPr>
            <p:cNvSpPr txBox="1"/>
            <p:nvPr/>
          </p:nvSpPr>
          <p:spPr>
            <a:xfrm>
              <a:off x="3299638" y="4438577"/>
              <a:ext cx="7548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16</a:t>
              </a:r>
            </a:p>
          </p:txBody>
        </p:sp>
      </p:grpSp>
      <p:sp>
        <p:nvSpPr>
          <p:cNvPr id="41" name="ZoneTexte 40">
            <a:extLst>
              <a:ext uri="{FF2B5EF4-FFF2-40B4-BE49-F238E27FC236}">
                <a16:creationId xmlns:a16="http://schemas.microsoft.com/office/drawing/2014/main" id="{A40EBAF3-AF4F-ADB1-E4A2-D62829BFA7B6}"/>
              </a:ext>
            </a:extLst>
          </p:cNvPr>
          <p:cNvSpPr txBox="1"/>
          <p:nvPr/>
        </p:nvSpPr>
        <p:spPr>
          <a:xfrm>
            <a:off x="4012343" y="379490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</p:spTree>
    <p:extLst>
      <p:ext uri="{BB962C8B-B14F-4D97-AF65-F5344CB8AC3E}">
        <p14:creationId xmlns:p14="http://schemas.microsoft.com/office/powerpoint/2010/main" val="1871435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4/5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1F7289A-8C6E-9D0B-4F92-C29F5A73BE78}"/>
              </a:ext>
            </a:extLst>
          </p:cNvPr>
          <p:cNvSpPr txBox="1"/>
          <p:nvPr/>
        </p:nvSpPr>
        <p:spPr>
          <a:xfrm>
            <a:off x="659082" y="1033372"/>
            <a:ext cx="6675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20 × 100 + 16 × 10 + 10 = </a:t>
            </a:r>
            <a:r>
              <a:rPr lang="fr-FR" sz="3200" b="1" dirty="0">
                <a:solidFill>
                  <a:srgbClr val="C00000"/>
                </a:solidFill>
              </a:rPr>
              <a:t>2 170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24316F2-A43F-687C-52D3-891A62BB311E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52919BD-C341-6EE8-012E-89DB8A64374A}"/>
              </a:ext>
            </a:extLst>
          </p:cNvPr>
          <p:cNvSpPr txBox="1"/>
          <p:nvPr/>
        </p:nvSpPr>
        <p:spPr>
          <a:xfrm>
            <a:off x="4165165" y="37077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373852CE-7D9A-2672-0D36-CB13CE89D225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A3850C29-3E82-BD19-0363-D6029158432B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357308B9-2087-58C4-178F-1E5F231C96E2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46" name="Ellipse 45">
                <a:extLst>
                  <a:ext uri="{FF2B5EF4-FFF2-40B4-BE49-F238E27FC236}">
                    <a16:creationId xmlns:a16="http://schemas.microsoft.com/office/drawing/2014/main" id="{76964C5D-63F6-1F75-FFF8-0DE4359D597D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" name="Ellipse 46">
                <a:extLst>
                  <a:ext uri="{FF2B5EF4-FFF2-40B4-BE49-F238E27FC236}">
                    <a16:creationId xmlns:a16="http://schemas.microsoft.com/office/drawing/2014/main" id="{79206AF9-D382-FA25-3C8F-8106541EBCDF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" name="Ellipse 47">
                <a:extLst>
                  <a:ext uri="{FF2B5EF4-FFF2-40B4-BE49-F238E27FC236}">
                    <a16:creationId xmlns:a16="http://schemas.microsoft.com/office/drawing/2014/main" id="{57FAEFAA-AD6C-A24B-43AC-7E40D7BC2814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3657968E-B61E-78A3-949D-4C0004D8AA65}"/>
              </a:ext>
            </a:extLst>
          </p:cNvPr>
          <p:cNvGrpSpPr/>
          <p:nvPr/>
        </p:nvGrpSpPr>
        <p:grpSpPr>
          <a:xfrm>
            <a:off x="3752022" y="4511818"/>
            <a:ext cx="906071" cy="646331"/>
            <a:chOff x="3389704" y="4438577"/>
            <a:chExt cx="906071" cy="646331"/>
          </a:xfrm>
        </p:grpSpPr>
        <p:sp>
          <p:nvSpPr>
            <p:cNvPr id="50" name="Signe de multiplication 49">
              <a:extLst>
                <a:ext uri="{FF2B5EF4-FFF2-40B4-BE49-F238E27FC236}">
                  <a16:creationId xmlns:a16="http://schemas.microsoft.com/office/drawing/2014/main" id="{1878D14E-F970-F951-9318-76DCA52413ED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6148752D-F503-1285-623A-C2E1EE0B0A4E}"/>
                </a:ext>
              </a:extLst>
            </p:cNvPr>
            <p:cNvSpPr txBox="1"/>
            <p:nvPr/>
          </p:nvSpPr>
          <p:spPr>
            <a:xfrm>
              <a:off x="3389704" y="4438577"/>
              <a:ext cx="6647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20</a:t>
              </a:r>
            </a:p>
          </p:txBody>
        </p:sp>
      </p:grpSp>
      <p:grpSp>
        <p:nvGrpSpPr>
          <p:cNvPr id="52" name="Groupe 51">
            <a:extLst>
              <a:ext uri="{FF2B5EF4-FFF2-40B4-BE49-F238E27FC236}">
                <a16:creationId xmlns:a16="http://schemas.microsoft.com/office/drawing/2014/main" id="{59F21C05-CE81-0221-3C9F-4E2C88B1B53D}"/>
              </a:ext>
            </a:extLst>
          </p:cNvPr>
          <p:cNvGrpSpPr/>
          <p:nvPr/>
        </p:nvGrpSpPr>
        <p:grpSpPr>
          <a:xfrm>
            <a:off x="4774789" y="5667892"/>
            <a:ext cx="950026" cy="1200329"/>
            <a:chOff x="3655882" y="4438577"/>
            <a:chExt cx="514487" cy="1200329"/>
          </a:xfrm>
        </p:grpSpPr>
        <p:sp>
          <p:nvSpPr>
            <p:cNvPr id="53" name="Signe de multiplication 52">
              <a:extLst>
                <a:ext uri="{FF2B5EF4-FFF2-40B4-BE49-F238E27FC236}">
                  <a16:creationId xmlns:a16="http://schemas.microsoft.com/office/drawing/2014/main" id="{F0C84BA6-436E-55FD-DBF0-84AEBB8FB618}"/>
                </a:ext>
              </a:extLst>
            </p:cNvPr>
            <p:cNvSpPr/>
            <p:nvPr/>
          </p:nvSpPr>
          <p:spPr>
            <a:xfrm>
              <a:off x="3988402" y="4617465"/>
              <a:ext cx="181967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BEEBD090-2AF9-C677-5E1A-0E7FFEBA1D35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10</a:t>
              </a:r>
            </a:p>
          </p:txBody>
        </p:sp>
      </p:grpSp>
      <p:grpSp>
        <p:nvGrpSpPr>
          <p:cNvPr id="55" name="Groupe 54">
            <a:extLst>
              <a:ext uri="{FF2B5EF4-FFF2-40B4-BE49-F238E27FC236}">
                <a16:creationId xmlns:a16="http://schemas.microsoft.com/office/drawing/2014/main" id="{2BF86A6D-CFB6-0C78-2B54-B3100B888136}"/>
              </a:ext>
            </a:extLst>
          </p:cNvPr>
          <p:cNvGrpSpPr/>
          <p:nvPr/>
        </p:nvGrpSpPr>
        <p:grpSpPr>
          <a:xfrm>
            <a:off x="3530557" y="2364068"/>
            <a:ext cx="996137" cy="646331"/>
            <a:chOff x="3299638" y="4438577"/>
            <a:chExt cx="996137" cy="646331"/>
          </a:xfrm>
        </p:grpSpPr>
        <p:sp>
          <p:nvSpPr>
            <p:cNvPr id="56" name="Signe de multiplication 55">
              <a:extLst>
                <a:ext uri="{FF2B5EF4-FFF2-40B4-BE49-F238E27FC236}">
                  <a16:creationId xmlns:a16="http://schemas.microsoft.com/office/drawing/2014/main" id="{A1A9C765-EECA-3943-DC2E-207BD7B17086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2B41D49C-82CF-2284-F50A-2C610B2BD763}"/>
                </a:ext>
              </a:extLst>
            </p:cNvPr>
            <p:cNvSpPr txBox="1"/>
            <p:nvPr/>
          </p:nvSpPr>
          <p:spPr>
            <a:xfrm>
              <a:off x="3299638" y="4438577"/>
              <a:ext cx="7548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16</a:t>
              </a:r>
            </a:p>
          </p:txBody>
        </p:sp>
      </p:grpSp>
      <p:sp>
        <p:nvSpPr>
          <p:cNvPr id="58" name="ZoneTexte 57">
            <a:extLst>
              <a:ext uri="{FF2B5EF4-FFF2-40B4-BE49-F238E27FC236}">
                <a16:creationId xmlns:a16="http://schemas.microsoft.com/office/drawing/2014/main" id="{ADA44FFA-B862-947D-7770-77AB1BC042EF}"/>
              </a:ext>
            </a:extLst>
          </p:cNvPr>
          <p:cNvSpPr txBox="1"/>
          <p:nvPr/>
        </p:nvSpPr>
        <p:spPr>
          <a:xfrm>
            <a:off x="4029928" y="379490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</p:spTree>
    <p:extLst>
      <p:ext uri="{BB962C8B-B14F-4D97-AF65-F5344CB8AC3E}">
        <p14:creationId xmlns:p14="http://schemas.microsoft.com/office/powerpoint/2010/main" val="332421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307</Words>
  <Application>Microsoft Office PowerPoint</Application>
  <PresentationFormat>Affichage à l'écran (4:3)</PresentationFormat>
  <Paragraphs>85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 score total sur ton ardoise.  </vt:lpstr>
      <vt:lpstr>Correction</vt:lpstr>
      <vt:lpstr>Écris le score total sur ton ardoise.  </vt:lpstr>
      <vt:lpstr>Correction</vt:lpstr>
      <vt:lpstr>Écris le score total sur ton ardoise.  </vt:lpstr>
      <vt:lpstr>Correction</vt:lpstr>
      <vt:lpstr>Écris le score total sur ton ardoise.  </vt:lpstr>
      <vt:lpstr>Correction</vt:lpstr>
      <vt:lpstr>Écris le score total sur ton ardoise. 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62</cp:revision>
  <dcterms:created xsi:type="dcterms:W3CDTF">2023-02-07T14:55:57Z</dcterms:created>
  <dcterms:modified xsi:type="dcterms:W3CDTF">2026-07-08T08:39:35Z</dcterms:modified>
</cp:coreProperties>
</file>