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305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ABEA"/>
    <a:srgbClr val="4472C4"/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rapidement en utilisant les stratégies.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 défi du tableau de calculs !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2404DA5-290E-A898-B087-0F7D20E8D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469290"/>
              </p:ext>
            </p:extLst>
          </p:nvPr>
        </p:nvGraphicFramePr>
        <p:xfrm>
          <a:off x="457200" y="1135776"/>
          <a:ext cx="8387861" cy="51316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8865">
                  <a:extLst>
                    <a:ext uri="{9D8B030D-6E8A-4147-A177-3AD203B41FA5}">
                      <a16:colId xmlns:a16="http://schemas.microsoft.com/office/drawing/2014/main" val="2936596024"/>
                    </a:ext>
                  </a:extLst>
                </a:gridCol>
                <a:gridCol w="2476332">
                  <a:extLst>
                    <a:ext uri="{9D8B030D-6E8A-4147-A177-3AD203B41FA5}">
                      <a16:colId xmlns:a16="http://schemas.microsoft.com/office/drawing/2014/main" val="1683897073"/>
                    </a:ext>
                  </a:extLst>
                </a:gridCol>
                <a:gridCol w="2476332">
                  <a:extLst>
                    <a:ext uri="{9D8B030D-6E8A-4147-A177-3AD203B41FA5}">
                      <a16:colId xmlns:a16="http://schemas.microsoft.com/office/drawing/2014/main" val="470315545"/>
                    </a:ext>
                  </a:extLst>
                </a:gridCol>
                <a:gridCol w="2476332">
                  <a:extLst>
                    <a:ext uri="{9D8B030D-6E8A-4147-A177-3AD203B41FA5}">
                      <a16:colId xmlns:a16="http://schemas.microsoft.com/office/drawing/2014/main" val="489981933"/>
                    </a:ext>
                  </a:extLst>
                </a:gridCol>
              </a:tblGrid>
              <a:tr h="607888">
                <a:tc>
                  <a:txBody>
                    <a:bodyPr/>
                    <a:lstStyle/>
                    <a:p>
                      <a:pPr algn="ctr"/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46683"/>
                  </a:ext>
                </a:extLst>
              </a:tr>
              <a:tr h="1714544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13 + 9 =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>
                          <a:solidFill>
                            <a:srgbClr val="00B050"/>
                          </a:solidFill>
                        </a:rPr>
                        <a:t>❷  </a:t>
                      </a:r>
                      <a:r>
                        <a:rPr lang="fr-FR" sz="2400">
                          <a:solidFill>
                            <a:schemeClr val="tx1"/>
                          </a:solidFill>
                        </a:rPr>
                        <a:t>5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× 9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39 + 19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371 + 29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× 5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40 × 8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464392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325 + 600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394 + 19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1 250 + 18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3 741 + 28 = ? 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+ 9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❷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6 × 9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000701"/>
                  </a:ext>
                </a:extLst>
              </a:tr>
              <a:tr h="1404621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7 × 9 =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31 × 8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18 + 5 = 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26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❶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4 × 15 = 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400" dirty="0">
                          <a:solidFill>
                            <a:srgbClr val="00B050"/>
                          </a:solidFill>
                        </a:rPr>
                        <a:t>❸ </a:t>
                      </a:r>
                      <a:r>
                        <a:rPr lang="fr-FR" sz="2400" dirty="0">
                          <a:solidFill>
                            <a:schemeClr val="tx1"/>
                          </a:solidFill>
                        </a:rPr>
                        <a:t>8 × 16 = ?</a:t>
                      </a:r>
                    </a:p>
                  </a:txBody>
                  <a:tcPr anchor="ctr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612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131</Words>
  <Application>Microsoft Office PowerPoint</Application>
  <PresentationFormat>Affichage à l'écran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Le défi du tableau de calculs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61</cp:revision>
  <dcterms:created xsi:type="dcterms:W3CDTF">2023-02-07T14:55:57Z</dcterms:created>
  <dcterms:modified xsi:type="dcterms:W3CDTF">2026-07-08T08:00:21Z</dcterms:modified>
</cp:coreProperties>
</file>