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>
        <p:scale>
          <a:sx n="50" d="100"/>
          <a:sy n="50" d="100"/>
        </p:scale>
        <p:origin x="243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6EBB3CEE-72D3-A0A7-7038-0771237214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3598000"/>
                  </p:ext>
                </p:extLst>
              </p:nvPr>
            </p:nvGraphicFramePr>
            <p:xfrm>
              <a:off x="265928" y="1083090"/>
              <a:ext cx="6260997" cy="83951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86999">
                      <a:extLst>
                        <a:ext uri="{9D8B030D-6E8A-4147-A177-3AD203B41FA5}">
                          <a16:colId xmlns:a16="http://schemas.microsoft.com/office/drawing/2014/main" val="1586258981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3038609088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1515581364"/>
                        </a:ext>
                      </a:extLst>
                    </a:gridCol>
                  </a:tblGrid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elle" panose="03050501040207040D02" pitchFamily="66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14587178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42892664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cellus SC" panose="020E0602050203020307" pitchFamily="34" charset="0"/>
                            <a:ea typeface="Marelle" panose="03050501040207040D02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8380761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elle 2" panose="03050501040207040D04" pitchFamily="66" charset="0"/>
                            <a:ea typeface="Marelle 2" panose="03050501040207040D04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elle 2" panose="03050501040207040D04" pitchFamily="66" charset="0"/>
                            <a:ea typeface="Marelle 2" panose="03050501040207040D04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  <a:latin typeface="Marelle 2" panose="03050501040207040D04" pitchFamily="66" charset="0"/>
                            <a:ea typeface="Marelle 2" panose="03050501040207040D04" pitchFamily="66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28911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6EBB3CEE-72D3-A0A7-7038-0771237214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3598000"/>
                  </p:ext>
                </p:extLst>
              </p:nvPr>
            </p:nvGraphicFramePr>
            <p:xfrm>
              <a:off x="265928" y="1083090"/>
              <a:ext cx="6260997" cy="83951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86999">
                      <a:extLst>
                        <a:ext uri="{9D8B030D-6E8A-4147-A177-3AD203B41FA5}">
                          <a16:colId xmlns:a16="http://schemas.microsoft.com/office/drawing/2014/main" val="1586258981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3038609088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1515581364"/>
                        </a:ext>
                      </a:extLst>
                    </a:gridCol>
                  </a:tblGrid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290" r="-200292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290" r="-10087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290" r="-583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4587178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100581" r="-200292" b="-200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100581" r="-100877" b="-200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100581" r="-583" b="-2008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42892664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200000" r="-200292" b="-10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200000" r="-100877" b="-10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200000" r="-583" b="-100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8380761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300872" r="-200292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300872" r="-100877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300872" r="-583" b="-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328911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28" y="212370"/>
            <a:ext cx="616941" cy="42565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3FAC666-C3F9-BED2-9A72-7BE2258C46C8}"/>
              </a:ext>
            </a:extLst>
          </p:cNvPr>
          <p:cNvSpPr txBox="1"/>
          <p:nvPr/>
        </p:nvSpPr>
        <p:spPr>
          <a:xfrm>
            <a:off x="1433086" y="212370"/>
            <a:ext cx="543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>
                <a:solidFill>
                  <a:schemeClr val="accent1">
                    <a:lumMod val="75000"/>
                  </a:schemeClr>
                </a:solidFill>
              </a:rPr>
              <a:t>Matériel nouvelles cartes Le </a:t>
            </a:r>
            <a:r>
              <a:rPr lang="fr-FR" sz="2000" b="1" u="sng" dirty="0" err="1">
                <a:solidFill>
                  <a:schemeClr val="accent1">
                    <a:lumMod val="75000"/>
                  </a:schemeClr>
                </a:solidFill>
              </a:rPr>
              <a:t>Comparator</a:t>
            </a:r>
            <a:endParaRPr lang="fr-FR" sz="2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6EBB3CEE-72D3-A0A7-7038-0771237214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3530664"/>
                  </p:ext>
                </p:extLst>
              </p:nvPr>
            </p:nvGraphicFramePr>
            <p:xfrm>
              <a:off x="265928" y="1083090"/>
              <a:ext cx="6260997" cy="83951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86999">
                      <a:extLst>
                        <a:ext uri="{9D8B030D-6E8A-4147-A177-3AD203B41FA5}">
                          <a16:colId xmlns:a16="http://schemas.microsoft.com/office/drawing/2014/main" val="1586258981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3038609088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1515581364"/>
                        </a:ext>
                      </a:extLst>
                    </a:gridCol>
                  </a:tblGrid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14587178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42892664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8380761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28911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6EBB3CEE-72D3-A0A7-7038-0771237214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3530664"/>
                  </p:ext>
                </p:extLst>
              </p:nvPr>
            </p:nvGraphicFramePr>
            <p:xfrm>
              <a:off x="265928" y="1083090"/>
              <a:ext cx="6260997" cy="83951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86999">
                      <a:extLst>
                        <a:ext uri="{9D8B030D-6E8A-4147-A177-3AD203B41FA5}">
                          <a16:colId xmlns:a16="http://schemas.microsoft.com/office/drawing/2014/main" val="1586258981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3038609088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1515581364"/>
                        </a:ext>
                      </a:extLst>
                    </a:gridCol>
                  </a:tblGrid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290" r="-200292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290" r="-10087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290" r="-583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4587178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100581" r="-200292" b="-200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100581" r="-100877" b="-200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100581" r="-583" b="-2008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42892664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200000" r="-200292" b="-10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200000" r="-100877" b="-10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200000" r="-583" b="-100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8380761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300872" r="-200292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300872" r="-100877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300872" r="-583" b="-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328911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28" y="212370"/>
            <a:ext cx="616941" cy="42565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1E95C16-BA74-27FF-729C-2729629BB7C1}"/>
              </a:ext>
            </a:extLst>
          </p:cNvPr>
          <p:cNvSpPr txBox="1"/>
          <p:nvPr/>
        </p:nvSpPr>
        <p:spPr>
          <a:xfrm>
            <a:off x="1433086" y="212370"/>
            <a:ext cx="543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>
                <a:solidFill>
                  <a:schemeClr val="accent1">
                    <a:lumMod val="75000"/>
                  </a:schemeClr>
                </a:solidFill>
              </a:rPr>
              <a:t>Matériel nouvelles cartes Le </a:t>
            </a:r>
            <a:r>
              <a:rPr lang="fr-FR" sz="2000" b="1" u="sng" dirty="0" err="1">
                <a:solidFill>
                  <a:schemeClr val="accent1">
                    <a:lumMod val="75000"/>
                  </a:schemeClr>
                </a:solidFill>
              </a:rPr>
              <a:t>Comparator</a:t>
            </a:r>
            <a:endParaRPr lang="fr-FR" sz="2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11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6EBB3CEE-72D3-A0A7-7038-0771237214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608019"/>
                  </p:ext>
                </p:extLst>
              </p:nvPr>
            </p:nvGraphicFramePr>
            <p:xfrm>
              <a:off x="265928" y="1083090"/>
              <a:ext cx="6260997" cy="83951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86999">
                      <a:extLst>
                        <a:ext uri="{9D8B030D-6E8A-4147-A177-3AD203B41FA5}">
                          <a16:colId xmlns:a16="http://schemas.microsoft.com/office/drawing/2014/main" val="1586258981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3038609088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1515581364"/>
                        </a:ext>
                      </a:extLst>
                    </a:gridCol>
                  </a:tblGrid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14587178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42892664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8380761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𝟏𝟎</m:t>
                                    </m:r>
                                  </m:num>
                                  <m:den>
                                    <m:r>
                                      <a:rPr lang="fr-FR" sz="3200" b="1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fr-FR" sz="32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3289119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6EBB3CEE-72D3-A0A7-7038-07712372143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608019"/>
                  </p:ext>
                </p:extLst>
              </p:nvPr>
            </p:nvGraphicFramePr>
            <p:xfrm>
              <a:off x="265928" y="1083090"/>
              <a:ext cx="6260997" cy="83951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86999">
                      <a:extLst>
                        <a:ext uri="{9D8B030D-6E8A-4147-A177-3AD203B41FA5}">
                          <a16:colId xmlns:a16="http://schemas.microsoft.com/office/drawing/2014/main" val="1586258981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3038609088"/>
                        </a:ext>
                      </a:extLst>
                    </a:gridCol>
                    <a:gridCol w="2086999">
                      <a:extLst>
                        <a:ext uri="{9D8B030D-6E8A-4147-A177-3AD203B41FA5}">
                          <a16:colId xmlns:a16="http://schemas.microsoft.com/office/drawing/2014/main" val="1515581364"/>
                        </a:ext>
                      </a:extLst>
                    </a:gridCol>
                  </a:tblGrid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290" r="-200292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290" r="-100877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290" r="-583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14587178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100581" r="-200292" b="-200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100581" r="-100877" b="-200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100581" r="-583" b="-2008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42892664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200000" r="-200292" b="-10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200000" r="-100877" b="-100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200000" r="-583" b="-100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8380761"/>
                      </a:ext>
                    </a:extLst>
                  </a:tr>
                  <a:tr h="209878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92" t="-300872" r="-200292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00585" t="-300872" r="-100877" b="-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dash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000" t="-300872" r="-583" b="-5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328911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28" y="212370"/>
            <a:ext cx="616941" cy="42565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6BFA32F-CA97-0231-3FC1-295E086D5FC4}"/>
              </a:ext>
            </a:extLst>
          </p:cNvPr>
          <p:cNvSpPr txBox="1"/>
          <p:nvPr/>
        </p:nvSpPr>
        <p:spPr>
          <a:xfrm>
            <a:off x="1433086" y="212370"/>
            <a:ext cx="5432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>
                <a:solidFill>
                  <a:schemeClr val="accent1">
                    <a:lumMod val="75000"/>
                  </a:schemeClr>
                </a:solidFill>
              </a:rPr>
              <a:t>Matériel nouvelles cartes Le </a:t>
            </a:r>
            <a:r>
              <a:rPr lang="fr-FR" sz="2000" b="1" u="sng" dirty="0" err="1">
                <a:solidFill>
                  <a:schemeClr val="accent1">
                    <a:lumMod val="75000"/>
                  </a:schemeClr>
                </a:solidFill>
              </a:rPr>
              <a:t>Comparator</a:t>
            </a:r>
            <a:endParaRPr lang="fr-FR" sz="20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263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</TotalTime>
  <Words>51</Words>
  <Application>Microsoft Office PowerPoint</Application>
  <PresentationFormat>Format A4 (210 x 297 mm)</PresentationFormat>
  <Paragraphs>39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Marcellus SC</vt:lpstr>
      <vt:lpstr>Marelle</vt:lpstr>
      <vt:lpstr>Marelle 2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24</cp:revision>
  <dcterms:created xsi:type="dcterms:W3CDTF">2023-05-30T13:04:46Z</dcterms:created>
  <dcterms:modified xsi:type="dcterms:W3CDTF">2026-07-09T12:33:22Z</dcterms:modified>
</cp:coreProperties>
</file>