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77" r:id="rId2"/>
    <p:sldId id="275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3BA9B0-4217-3356-43E0-C09C56D50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3E12B0-9ED9-EA31-F80C-CC5E5AC0FE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758E33E-701A-C29F-C692-3571900D1F92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0170AF1-17E0-D7EA-035B-9AA130D2E61A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F641F01-A0E2-D1D4-53F7-7CFC6739A9DA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décompose un nombre avec la multiplication.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8BA5523D-235C-72F4-282A-EF3B6337C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14764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18B941A-935E-3403-E051-E3449398F3CE}"/>
              </a:ext>
            </a:extLst>
          </p:cNvPr>
          <p:cNvSpPr txBox="1"/>
          <p:nvPr/>
        </p:nvSpPr>
        <p:spPr>
          <a:xfrm>
            <a:off x="285007" y="1106158"/>
            <a:ext cx="3891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3 538 = …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497E5CE-4299-F95D-2D65-837CF9415605}"/>
              </a:ext>
            </a:extLst>
          </p:cNvPr>
          <p:cNvSpPr txBox="1"/>
          <p:nvPr/>
        </p:nvSpPr>
        <p:spPr>
          <a:xfrm>
            <a:off x="1972749" y="1136926"/>
            <a:ext cx="6838004" cy="65883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 × 1 000 + </a:t>
            </a:r>
            <a:r>
              <a:rPr lang="fr-FR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 × 100 + 3 </a:t>
            </a:r>
            <a:r>
              <a:rPr lang="fr-FR" sz="3600" kern="12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× 10 + 8 </a:t>
            </a:r>
            <a:r>
              <a:rPr lang="fr-FR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× 1 </a:t>
            </a:r>
            <a:endParaRPr lang="fr-FR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42298D5-5942-AA75-A494-1A2175DFBC87}"/>
              </a:ext>
            </a:extLst>
          </p:cNvPr>
          <p:cNvSpPr/>
          <p:nvPr/>
        </p:nvSpPr>
        <p:spPr>
          <a:xfrm>
            <a:off x="2634576" y="2640911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F78C1FB-C115-5FCB-5D58-B63967B76100}"/>
              </a:ext>
            </a:extLst>
          </p:cNvPr>
          <p:cNvSpPr/>
          <p:nvPr/>
        </p:nvSpPr>
        <p:spPr>
          <a:xfrm>
            <a:off x="1460349" y="2516764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23EC419-9C3E-4037-DA90-050651678DB6}"/>
              </a:ext>
            </a:extLst>
          </p:cNvPr>
          <p:cNvSpPr/>
          <p:nvPr/>
        </p:nvSpPr>
        <p:spPr>
          <a:xfrm>
            <a:off x="1612749" y="2669164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16AD5A3-D129-D586-1C82-311C0343A562}"/>
              </a:ext>
            </a:extLst>
          </p:cNvPr>
          <p:cNvSpPr/>
          <p:nvPr/>
        </p:nvSpPr>
        <p:spPr>
          <a:xfrm>
            <a:off x="2786976" y="2793311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445716F-D9ED-CD7A-ABE6-9DFEF08FF2E7}"/>
              </a:ext>
            </a:extLst>
          </p:cNvPr>
          <p:cNvSpPr/>
          <p:nvPr/>
        </p:nvSpPr>
        <p:spPr>
          <a:xfrm>
            <a:off x="2939376" y="2945711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72AEA78-1F60-D2F6-1752-6DF64ACBDD37}"/>
              </a:ext>
            </a:extLst>
          </p:cNvPr>
          <p:cNvSpPr/>
          <p:nvPr/>
        </p:nvSpPr>
        <p:spPr>
          <a:xfrm>
            <a:off x="3091776" y="3098111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9306B33-1CB9-D552-DF09-6DE628CE64AC}"/>
              </a:ext>
            </a:extLst>
          </p:cNvPr>
          <p:cNvSpPr/>
          <p:nvPr/>
        </p:nvSpPr>
        <p:spPr>
          <a:xfrm>
            <a:off x="3244176" y="3250511"/>
            <a:ext cx="720000" cy="7200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BA738DC-11A9-59A2-9B98-B06998ECFBB9}"/>
              </a:ext>
            </a:extLst>
          </p:cNvPr>
          <p:cNvSpPr/>
          <p:nvPr/>
        </p:nvSpPr>
        <p:spPr>
          <a:xfrm>
            <a:off x="4394605" y="2608279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A74195F-D4F9-0265-E938-C18DF676B388}"/>
              </a:ext>
            </a:extLst>
          </p:cNvPr>
          <p:cNvSpPr/>
          <p:nvPr/>
        </p:nvSpPr>
        <p:spPr>
          <a:xfrm>
            <a:off x="4572000" y="2608279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AF622FE-49EB-39DF-8A90-E99A3B944D7E}"/>
              </a:ext>
            </a:extLst>
          </p:cNvPr>
          <p:cNvSpPr/>
          <p:nvPr/>
        </p:nvSpPr>
        <p:spPr>
          <a:xfrm>
            <a:off x="4970848" y="31324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177AD0CE-D5C0-A4E3-E143-2DA625576F70}"/>
              </a:ext>
            </a:extLst>
          </p:cNvPr>
          <p:cNvSpPr/>
          <p:nvPr/>
        </p:nvSpPr>
        <p:spPr>
          <a:xfrm>
            <a:off x="5121303" y="31324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E482289-B86C-E2B9-3126-EE24BBF4E821}"/>
              </a:ext>
            </a:extLst>
          </p:cNvPr>
          <p:cNvSpPr/>
          <p:nvPr/>
        </p:nvSpPr>
        <p:spPr>
          <a:xfrm>
            <a:off x="4970848" y="33102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5CA47D2-EE69-4771-D526-350E0306EC3B}"/>
              </a:ext>
            </a:extLst>
          </p:cNvPr>
          <p:cNvSpPr/>
          <p:nvPr/>
        </p:nvSpPr>
        <p:spPr>
          <a:xfrm>
            <a:off x="5121303" y="33102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1680AD9-FAD1-FFA9-0FA4-2F39A4FFF043}"/>
              </a:ext>
            </a:extLst>
          </p:cNvPr>
          <p:cNvSpPr/>
          <p:nvPr/>
        </p:nvSpPr>
        <p:spPr>
          <a:xfrm>
            <a:off x="4733333" y="2608279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F512B45-FE2C-4F47-0881-C83F6DDD0497}"/>
              </a:ext>
            </a:extLst>
          </p:cNvPr>
          <p:cNvSpPr/>
          <p:nvPr/>
        </p:nvSpPr>
        <p:spPr>
          <a:xfrm>
            <a:off x="4971406" y="27768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C4030BB3-ED66-64FB-0899-5165DCA69BFA}"/>
              </a:ext>
            </a:extLst>
          </p:cNvPr>
          <p:cNvSpPr/>
          <p:nvPr/>
        </p:nvSpPr>
        <p:spPr>
          <a:xfrm>
            <a:off x="5121861" y="27768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FB1AF96-6963-1A74-75DC-E77F3850649D}"/>
              </a:ext>
            </a:extLst>
          </p:cNvPr>
          <p:cNvSpPr/>
          <p:nvPr/>
        </p:nvSpPr>
        <p:spPr>
          <a:xfrm>
            <a:off x="4971406" y="29546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0E7A189-3ADC-7367-CD89-C40BD124157F}"/>
              </a:ext>
            </a:extLst>
          </p:cNvPr>
          <p:cNvSpPr/>
          <p:nvPr/>
        </p:nvSpPr>
        <p:spPr>
          <a:xfrm>
            <a:off x="5121861" y="29546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5F9A14C-E335-CCC8-DEBF-6216D1B4C2C3}"/>
              </a:ext>
            </a:extLst>
          </p:cNvPr>
          <p:cNvSpPr/>
          <p:nvPr/>
        </p:nvSpPr>
        <p:spPr>
          <a:xfrm>
            <a:off x="4971406" y="31324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27C15D0E-E484-9795-34DD-8BBE7B7CFF53}"/>
              </a:ext>
            </a:extLst>
          </p:cNvPr>
          <p:cNvSpPr/>
          <p:nvPr/>
        </p:nvSpPr>
        <p:spPr>
          <a:xfrm>
            <a:off x="1765149" y="2821564"/>
            <a:ext cx="720000" cy="72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dirty="0"/>
              <a:t>1000</a:t>
            </a:r>
          </a:p>
        </p:txBody>
      </p:sp>
      <p:grpSp>
        <p:nvGrpSpPr>
          <p:cNvPr id="54" name="Groupe 53">
            <a:extLst>
              <a:ext uri="{FF2B5EF4-FFF2-40B4-BE49-F238E27FC236}">
                <a16:creationId xmlns:a16="http://schemas.microsoft.com/office/drawing/2014/main" id="{143D2A37-A65C-1B15-2A10-12A0AB0DBB75}"/>
              </a:ext>
            </a:extLst>
          </p:cNvPr>
          <p:cNvGrpSpPr/>
          <p:nvPr/>
        </p:nvGrpSpPr>
        <p:grpSpPr>
          <a:xfrm>
            <a:off x="6210419" y="2715470"/>
            <a:ext cx="2461214" cy="1180482"/>
            <a:chOff x="4529348" y="5039317"/>
            <a:chExt cx="1973375" cy="946498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262B3E67-37EE-9721-633D-4216AB57A2C0}"/>
                </a:ext>
              </a:extLst>
            </p:cNvPr>
            <p:cNvSpPr/>
            <p:nvPr/>
          </p:nvSpPr>
          <p:spPr>
            <a:xfrm>
              <a:off x="551342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>
                  <a:solidFill>
                    <a:srgbClr val="C00000"/>
                  </a:solidFill>
                </a:rPr>
                <a:t>D</a:t>
              </a:r>
              <a:endParaRPr lang="fr-FR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C1B45A58-8A73-C074-5930-2ABC2CA87546}"/>
                </a:ext>
              </a:extLst>
            </p:cNvPr>
            <p:cNvSpPr/>
            <p:nvPr/>
          </p:nvSpPr>
          <p:spPr>
            <a:xfrm>
              <a:off x="6008073" y="5039317"/>
              <a:ext cx="494650" cy="3454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>
                  <a:solidFill>
                    <a:srgbClr val="0070C0"/>
                  </a:solidFill>
                </a:rPr>
                <a:t>U</a:t>
              </a:r>
              <a:endParaRPr lang="fr-FR" sz="2000" b="1" dirty="0">
                <a:solidFill>
                  <a:srgbClr val="0070C0"/>
                </a:solidFill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349B2B5-A0D9-A639-C033-2CA7C3D4A8D7}"/>
                </a:ext>
              </a:extLst>
            </p:cNvPr>
            <p:cNvSpPr/>
            <p:nvPr/>
          </p:nvSpPr>
          <p:spPr>
            <a:xfrm>
              <a:off x="551342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6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D9592B09-13D6-3B83-9FEC-CCCE0F47A84B}"/>
                </a:ext>
              </a:extLst>
            </p:cNvPr>
            <p:cNvSpPr/>
            <p:nvPr/>
          </p:nvSpPr>
          <p:spPr>
            <a:xfrm>
              <a:off x="6008073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600" b="1" dirty="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2F4FE315-CE63-3FE7-6B90-6D49868D2EB9}"/>
                </a:ext>
              </a:extLst>
            </p:cNvPr>
            <p:cNvSpPr/>
            <p:nvPr/>
          </p:nvSpPr>
          <p:spPr>
            <a:xfrm>
              <a:off x="5022256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>
                  <a:solidFill>
                    <a:srgbClr val="00B050"/>
                  </a:solidFill>
                </a:rPr>
                <a:t>C</a:t>
              </a:r>
              <a:endParaRPr lang="fr-FR" sz="2000" b="1" dirty="0">
                <a:solidFill>
                  <a:srgbClr val="00B050"/>
                </a:solidFill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1E9600F4-E87F-E518-417A-7A81584E82CD}"/>
                </a:ext>
              </a:extLst>
            </p:cNvPr>
            <p:cNvSpPr/>
            <p:nvPr/>
          </p:nvSpPr>
          <p:spPr>
            <a:xfrm>
              <a:off x="5022256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600" b="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BFB19076-B3EF-7BAA-88AF-44B8F24F2D05}"/>
                </a:ext>
              </a:extLst>
            </p:cNvPr>
            <p:cNvSpPr/>
            <p:nvPr/>
          </p:nvSpPr>
          <p:spPr>
            <a:xfrm>
              <a:off x="4529348" y="5039317"/>
              <a:ext cx="494650" cy="345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M</a:t>
              </a:r>
              <a:endParaRPr lang="fr-FR" sz="2000" b="1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9C2A279C-1526-0DCC-CEFC-6162776A25BC}"/>
                </a:ext>
              </a:extLst>
            </p:cNvPr>
            <p:cNvSpPr/>
            <p:nvPr/>
          </p:nvSpPr>
          <p:spPr>
            <a:xfrm>
              <a:off x="4529348" y="5384785"/>
              <a:ext cx="494650" cy="601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600" b="1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sp>
        <p:nvSpPr>
          <p:cNvPr id="63" name="ZoneTexte 62">
            <a:extLst>
              <a:ext uri="{FF2B5EF4-FFF2-40B4-BE49-F238E27FC236}">
                <a16:creationId xmlns:a16="http://schemas.microsoft.com/office/drawing/2014/main" id="{AED9791F-EDF7-8EA5-AEAA-466CDC6354B4}"/>
              </a:ext>
            </a:extLst>
          </p:cNvPr>
          <p:cNvSpPr txBox="1"/>
          <p:nvPr/>
        </p:nvSpPr>
        <p:spPr>
          <a:xfrm>
            <a:off x="843289" y="4881544"/>
            <a:ext cx="7620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Ecriture A" panose="02010301010101010101" pitchFamily="50" charset="0"/>
              </a:rPr>
              <a:t>Trois-mille-cinq-cent-trente-huit</a:t>
            </a:r>
          </a:p>
        </p:txBody>
      </p:sp>
    </p:spTree>
    <p:extLst>
      <p:ext uri="{BB962C8B-B14F-4D97-AF65-F5344CB8AC3E}">
        <p14:creationId xmlns:p14="http://schemas.microsoft.com/office/powerpoint/2010/main" val="10019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2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</TotalTime>
  <Words>47</Words>
  <Application>Microsoft Office PowerPoint</Application>
  <PresentationFormat>Affichage à l'écran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Ecriture A</vt:lpstr>
      <vt:lpstr>Webdings</vt:lpstr>
      <vt:lpstr>Wingdings</vt:lpstr>
      <vt:lpstr>Thème Office</vt:lpstr>
      <vt:lpstr>Présentation PowerPoint</vt:lpstr>
      <vt:lpstr>Observe.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49</cp:revision>
  <dcterms:created xsi:type="dcterms:W3CDTF">2023-02-07T14:55:57Z</dcterms:created>
  <dcterms:modified xsi:type="dcterms:W3CDTF">2026-07-08T07:43:12Z</dcterms:modified>
</cp:coreProperties>
</file>