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9" r:id="rId2"/>
    <p:sldId id="304" r:id="rId3"/>
    <p:sldId id="340" r:id="rId4"/>
    <p:sldId id="341" r:id="rId5"/>
    <p:sldId id="343" r:id="rId6"/>
    <p:sldId id="344" r:id="rId7"/>
    <p:sldId id="345" r:id="rId8"/>
    <p:sldId id="346" r:id="rId9"/>
    <p:sldId id="34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72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reproduire les figures de base.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 descr="Une image contenant texte, capture d’écran, ligne, croquis&#10;&#10;Le contenu généré par l’IA peut être incorrect.">
            <a:extLst>
              <a:ext uri="{FF2B5EF4-FFF2-40B4-BE49-F238E27FC236}">
                <a16:creationId xmlns:a16="http://schemas.microsoft.com/office/drawing/2014/main" id="{4954DF4A-D6DB-3765-ACF8-752877F9B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0" t="19924" r="7360" b="15926"/>
          <a:stretch/>
        </p:blipFill>
        <p:spPr>
          <a:xfrm rot="16200000">
            <a:off x="2972946" y="1949783"/>
            <a:ext cx="2703433" cy="22095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triangle rectangle.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3219901" y="4407321"/>
            <a:ext cx="215815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2797466" y="4138871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5266568" y="4016475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F1170CB5-57AB-EA42-A258-571C3C98BD01}"/>
              </a:ext>
            </a:extLst>
          </p:cNvPr>
          <p:cNvCxnSpPr>
            <a:cxnSpLocks/>
          </p:cNvCxnSpPr>
          <p:nvPr/>
        </p:nvCxnSpPr>
        <p:spPr>
          <a:xfrm flipV="1">
            <a:off x="3225590" y="2365902"/>
            <a:ext cx="0" cy="2040358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00CB87F-2C81-41ED-94F6-3EF0594C4468}"/>
              </a:ext>
            </a:extLst>
          </p:cNvPr>
          <p:cNvGrpSpPr/>
          <p:nvPr/>
        </p:nvGrpSpPr>
        <p:grpSpPr>
          <a:xfrm>
            <a:off x="2797466" y="2086345"/>
            <a:ext cx="555358" cy="403471"/>
            <a:chOff x="1710945" y="2445425"/>
            <a:chExt cx="555358" cy="4034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7D7A4785-05A5-E286-C46A-DCAC7FEEAE9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FD38D5-AC7B-E896-114D-1BC09A40E9FC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triangle rectangle.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3219901" y="4407321"/>
            <a:ext cx="215815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2797466" y="4138871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5266568" y="4016475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F1170CB5-57AB-EA42-A258-571C3C98BD01}"/>
              </a:ext>
            </a:extLst>
          </p:cNvPr>
          <p:cNvCxnSpPr>
            <a:cxnSpLocks/>
          </p:cNvCxnSpPr>
          <p:nvPr/>
        </p:nvCxnSpPr>
        <p:spPr>
          <a:xfrm flipV="1">
            <a:off x="3225590" y="2365902"/>
            <a:ext cx="0" cy="2040358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00CB87F-2C81-41ED-94F6-3EF0594C4468}"/>
              </a:ext>
            </a:extLst>
          </p:cNvPr>
          <p:cNvGrpSpPr/>
          <p:nvPr/>
        </p:nvGrpSpPr>
        <p:grpSpPr>
          <a:xfrm>
            <a:off x="2797466" y="2086345"/>
            <a:ext cx="555358" cy="403471"/>
            <a:chOff x="1710945" y="2445425"/>
            <a:chExt cx="555358" cy="4034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7D7A4785-05A5-E286-C46A-DCAC7FEEAE9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FD38D5-AC7B-E896-114D-1BC09A40E9FC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BEA2CF1C-B582-E37E-47FB-D88B1BC5D3E5}"/>
              </a:ext>
            </a:extLst>
          </p:cNvPr>
          <p:cNvCxnSpPr>
            <a:cxnSpLocks/>
            <a:endCxn id="34" idx="2"/>
          </p:cNvCxnSpPr>
          <p:nvPr/>
        </p:nvCxnSpPr>
        <p:spPr>
          <a:xfrm flipH="1" flipV="1">
            <a:off x="3291455" y="2430417"/>
            <a:ext cx="2102346" cy="1976374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35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rectangle ABCD.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3219901" y="4407321"/>
            <a:ext cx="360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2797466" y="4138871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6701668" y="4009423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pic>
        <p:nvPicPr>
          <p:cNvPr id="30" name="Image 29" descr="Une image contenant texte, capture d’écran, ligne, croquis&#10;&#10;Le contenu généré par l’IA peut être incorrect.">
            <a:extLst>
              <a:ext uri="{FF2B5EF4-FFF2-40B4-BE49-F238E27FC236}">
                <a16:creationId xmlns:a16="http://schemas.microsoft.com/office/drawing/2014/main" id="{4954DF4A-D6DB-3765-ACF8-752877F9B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0" t="19924" r="7360" b="15926"/>
          <a:stretch/>
        </p:blipFill>
        <p:spPr>
          <a:xfrm rot="10800000">
            <a:off x="4111781" y="2201047"/>
            <a:ext cx="2703433" cy="2209520"/>
          </a:xfrm>
          <a:prstGeom prst="rect">
            <a:avLst/>
          </a:prstGeom>
        </p:spPr>
      </p:pic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F1170CB5-57AB-EA42-A258-571C3C98BD01}"/>
              </a:ext>
            </a:extLst>
          </p:cNvPr>
          <p:cNvCxnSpPr>
            <a:cxnSpLocks/>
          </p:cNvCxnSpPr>
          <p:nvPr/>
        </p:nvCxnSpPr>
        <p:spPr>
          <a:xfrm flipV="1">
            <a:off x="6810575" y="2222281"/>
            <a:ext cx="0" cy="2160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00CB87F-2C81-41ED-94F6-3EF0594C4468}"/>
              </a:ext>
            </a:extLst>
          </p:cNvPr>
          <p:cNvGrpSpPr/>
          <p:nvPr/>
        </p:nvGrpSpPr>
        <p:grpSpPr>
          <a:xfrm>
            <a:off x="6388140" y="1947711"/>
            <a:ext cx="555358" cy="403471"/>
            <a:chOff x="1710945" y="2445425"/>
            <a:chExt cx="555358" cy="4034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7D7A4785-05A5-E286-C46A-DCAC7FEEAE9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FD38D5-AC7B-E896-114D-1BC09A40E9FC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58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rectangle ABCD.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3219901" y="4407321"/>
            <a:ext cx="360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2797466" y="4138871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6704770" y="4010521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F1170CB5-57AB-EA42-A258-571C3C98BD01}"/>
              </a:ext>
            </a:extLst>
          </p:cNvPr>
          <p:cNvCxnSpPr>
            <a:cxnSpLocks/>
          </p:cNvCxnSpPr>
          <p:nvPr/>
        </p:nvCxnSpPr>
        <p:spPr>
          <a:xfrm flipV="1">
            <a:off x="6808926" y="2241419"/>
            <a:ext cx="0" cy="2160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00CB87F-2C81-41ED-94F6-3EF0594C4468}"/>
              </a:ext>
            </a:extLst>
          </p:cNvPr>
          <p:cNvGrpSpPr/>
          <p:nvPr/>
        </p:nvGrpSpPr>
        <p:grpSpPr>
          <a:xfrm>
            <a:off x="2819629" y="1951237"/>
            <a:ext cx="555358" cy="403471"/>
            <a:chOff x="1710945" y="2445425"/>
            <a:chExt cx="555358" cy="4034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7D7A4785-05A5-E286-C46A-DCAC7FEEAE9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FD38D5-AC7B-E896-114D-1BC09A40E9FC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</a:t>
              </a:r>
            </a:p>
          </p:txBody>
        </p:sp>
      </p:grpSp>
      <p:pic>
        <p:nvPicPr>
          <p:cNvPr id="4" name="Image 3" descr="Une image contenant texte, capture d’écran, ligne, croquis&#10;&#10;Le contenu généré par l’IA peut être incorrect.">
            <a:extLst>
              <a:ext uri="{FF2B5EF4-FFF2-40B4-BE49-F238E27FC236}">
                <a16:creationId xmlns:a16="http://schemas.microsoft.com/office/drawing/2014/main" id="{E7F72B94-39AC-751B-8B3F-A1AEF8BF9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0" t="19924" r="7360" b="15926"/>
          <a:stretch/>
        </p:blipFill>
        <p:spPr>
          <a:xfrm rot="5400000">
            <a:off x="4352449" y="2488375"/>
            <a:ext cx="2703433" cy="2209520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65C990B-D72F-BB02-5F78-F16CB13ED29E}"/>
              </a:ext>
            </a:extLst>
          </p:cNvPr>
          <p:cNvCxnSpPr/>
          <p:nvPr/>
        </p:nvCxnSpPr>
        <p:spPr>
          <a:xfrm>
            <a:off x="3242064" y="2241419"/>
            <a:ext cx="360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e 5">
            <a:extLst>
              <a:ext uri="{FF2B5EF4-FFF2-40B4-BE49-F238E27FC236}">
                <a16:creationId xmlns:a16="http://schemas.microsoft.com/office/drawing/2014/main" id="{AFF389FC-B96C-2288-A5D7-2E0698C08548}"/>
              </a:ext>
            </a:extLst>
          </p:cNvPr>
          <p:cNvGrpSpPr/>
          <p:nvPr/>
        </p:nvGrpSpPr>
        <p:grpSpPr>
          <a:xfrm>
            <a:off x="6681168" y="1848624"/>
            <a:ext cx="526934" cy="517533"/>
            <a:chOff x="2010787" y="2331363"/>
            <a:chExt cx="526934" cy="517533"/>
          </a:xfrm>
        </p:grpSpPr>
        <p:sp>
          <p:nvSpPr>
            <p:cNvPr id="7" name="Signe de multiplication 6">
              <a:extLst>
                <a:ext uri="{FF2B5EF4-FFF2-40B4-BE49-F238E27FC236}">
                  <a16:creationId xmlns:a16="http://schemas.microsoft.com/office/drawing/2014/main" id="{8A9157D9-A36E-5983-451C-FEF883B058E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A31ED9E-723F-838E-36C3-42DEEBD278C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822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rectangle ABCD.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3219901" y="4407321"/>
            <a:ext cx="360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2797466" y="4138871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6704770" y="4010521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F1170CB5-57AB-EA42-A258-571C3C98BD01}"/>
              </a:ext>
            </a:extLst>
          </p:cNvPr>
          <p:cNvCxnSpPr>
            <a:cxnSpLocks/>
          </p:cNvCxnSpPr>
          <p:nvPr/>
        </p:nvCxnSpPr>
        <p:spPr>
          <a:xfrm flipV="1">
            <a:off x="3219901" y="2225807"/>
            <a:ext cx="0" cy="2160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200CB87F-2C81-41ED-94F6-3EF0594C4468}"/>
              </a:ext>
            </a:extLst>
          </p:cNvPr>
          <p:cNvGrpSpPr/>
          <p:nvPr/>
        </p:nvGrpSpPr>
        <p:grpSpPr>
          <a:xfrm>
            <a:off x="2797466" y="1951237"/>
            <a:ext cx="555358" cy="403471"/>
            <a:chOff x="1710945" y="2445425"/>
            <a:chExt cx="555358" cy="40347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7D7A4785-05A5-E286-C46A-DCAC7FEEAE9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9FD38D5-AC7B-E896-114D-1BC09A40E9FC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D</a:t>
              </a:r>
            </a:p>
          </p:txBody>
        </p:sp>
      </p:grp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65C990B-D72F-BB02-5F78-F16CB13ED29E}"/>
              </a:ext>
            </a:extLst>
          </p:cNvPr>
          <p:cNvCxnSpPr/>
          <p:nvPr/>
        </p:nvCxnSpPr>
        <p:spPr>
          <a:xfrm>
            <a:off x="3219901" y="2241419"/>
            <a:ext cx="360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e 5">
            <a:extLst>
              <a:ext uri="{FF2B5EF4-FFF2-40B4-BE49-F238E27FC236}">
                <a16:creationId xmlns:a16="http://schemas.microsoft.com/office/drawing/2014/main" id="{AFF389FC-B96C-2288-A5D7-2E0698C08548}"/>
              </a:ext>
            </a:extLst>
          </p:cNvPr>
          <p:cNvGrpSpPr/>
          <p:nvPr/>
        </p:nvGrpSpPr>
        <p:grpSpPr>
          <a:xfrm>
            <a:off x="6681168" y="1848624"/>
            <a:ext cx="526934" cy="517533"/>
            <a:chOff x="2010787" y="2331363"/>
            <a:chExt cx="526934" cy="517533"/>
          </a:xfrm>
        </p:grpSpPr>
        <p:sp>
          <p:nvSpPr>
            <p:cNvPr id="7" name="Signe de multiplication 6">
              <a:extLst>
                <a:ext uri="{FF2B5EF4-FFF2-40B4-BE49-F238E27FC236}">
                  <a16:creationId xmlns:a16="http://schemas.microsoft.com/office/drawing/2014/main" id="{8A9157D9-A36E-5983-451C-FEF883B058E9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A31ED9E-723F-838E-36C3-42DEEBD278C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C</a:t>
              </a:r>
            </a:p>
          </p:txBody>
        </p:sp>
      </p:grp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80EC764E-DF00-B821-8EA1-5FCE3DB67BA1}"/>
              </a:ext>
            </a:extLst>
          </p:cNvPr>
          <p:cNvCxnSpPr>
            <a:cxnSpLocks/>
          </p:cNvCxnSpPr>
          <p:nvPr/>
        </p:nvCxnSpPr>
        <p:spPr>
          <a:xfrm flipV="1">
            <a:off x="6819901" y="2217956"/>
            <a:ext cx="0" cy="2160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7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cercle de centre A et de rayon AB.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4572000" y="4033508"/>
            <a:ext cx="144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4144400" y="3746925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5890000" y="3644312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pic>
        <p:nvPicPr>
          <p:cNvPr id="5" name="Image 4" descr="Une image contenant trépied, conception&#10;&#10;Le contenu généré par l’IA peut être incorrect.">
            <a:extLst>
              <a:ext uri="{FF2B5EF4-FFF2-40B4-BE49-F238E27FC236}">
                <a16:creationId xmlns:a16="http://schemas.microsoft.com/office/drawing/2014/main" id="{5E584795-54B1-8F53-4092-88D1039CA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655" y="1606991"/>
            <a:ext cx="1590448" cy="243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6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comment tracer un cercle de centre A et de rayon AB.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BD275E7-319E-C848-93F3-EC61433287DA}"/>
              </a:ext>
            </a:extLst>
          </p:cNvPr>
          <p:cNvCxnSpPr/>
          <p:nvPr/>
        </p:nvCxnSpPr>
        <p:spPr>
          <a:xfrm>
            <a:off x="4572000" y="4033508"/>
            <a:ext cx="14400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64BAA11-82A9-46FD-02B1-C30B596A0E63}"/>
              </a:ext>
            </a:extLst>
          </p:cNvPr>
          <p:cNvGrpSpPr/>
          <p:nvPr/>
        </p:nvGrpSpPr>
        <p:grpSpPr>
          <a:xfrm>
            <a:off x="4144400" y="3746925"/>
            <a:ext cx="555358" cy="403471"/>
            <a:chOff x="1710945" y="2445425"/>
            <a:chExt cx="555358" cy="403471"/>
          </a:xfrm>
        </p:grpSpPr>
        <p:sp>
          <p:nvSpPr>
            <p:cNvPr id="24" name="Signe de multiplication 23">
              <a:extLst>
                <a:ext uri="{FF2B5EF4-FFF2-40B4-BE49-F238E27FC236}">
                  <a16:creationId xmlns:a16="http://schemas.microsoft.com/office/drawing/2014/main" id="{E34201E6-F1CA-81BB-294E-FD9C9B96018C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6D92165-F0A4-5AB5-67B1-86254068381A}"/>
                </a:ext>
              </a:extLst>
            </p:cNvPr>
            <p:cNvSpPr txBox="1"/>
            <p:nvPr/>
          </p:nvSpPr>
          <p:spPr>
            <a:xfrm>
              <a:off x="1710945" y="2445425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A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9AF8262-7E79-C088-6AAD-CF7CD4FC677F}"/>
              </a:ext>
            </a:extLst>
          </p:cNvPr>
          <p:cNvGrpSpPr/>
          <p:nvPr/>
        </p:nvGrpSpPr>
        <p:grpSpPr>
          <a:xfrm>
            <a:off x="5890000" y="3644312"/>
            <a:ext cx="526934" cy="517533"/>
            <a:chOff x="2010787" y="2331363"/>
            <a:chExt cx="526934" cy="517533"/>
          </a:xfrm>
        </p:grpSpPr>
        <p:sp>
          <p:nvSpPr>
            <p:cNvPr id="27" name="Signe de multiplication 26">
              <a:extLst>
                <a:ext uri="{FF2B5EF4-FFF2-40B4-BE49-F238E27FC236}">
                  <a16:creationId xmlns:a16="http://schemas.microsoft.com/office/drawing/2014/main" id="{3ABD69CE-29DA-5410-DDDA-508A56056BE6}"/>
                </a:ext>
              </a:extLst>
            </p:cNvPr>
            <p:cNvSpPr/>
            <p:nvPr/>
          </p:nvSpPr>
          <p:spPr>
            <a:xfrm>
              <a:off x="2010787" y="2601579"/>
              <a:ext cx="255516" cy="247317"/>
            </a:xfrm>
            <a:prstGeom prst="mathMultiply">
              <a:avLst>
                <a:gd name="adj1" fmla="val 668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9D586B3-C32B-F1CD-7039-2800ED9F120A}"/>
                </a:ext>
              </a:extLst>
            </p:cNvPr>
            <p:cNvSpPr txBox="1"/>
            <p:nvPr/>
          </p:nvSpPr>
          <p:spPr>
            <a:xfrm>
              <a:off x="2237879" y="2331363"/>
              <a:ext cx="29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B</a:t>
              </a:r>
            </a:p>
          </p:txBody>
        </p:sp>
      </p:grpSp>
      <p:pic>
        <p:nvPicPr>
          <p:cNvPr id="5" name="Image 4" descr="Une image contenant trépied, conception&#10;&#10;Le contenu généré par l’IA peut être incorrect.">
            <a:extLst>
              <a:ext uri="{FF2B5EF4-FFF2-40B4-BE49-F238E27FC236}">
                <a16:creationId xmlns:a16="http://schemas.microsoft.com/office/drawing/2014/main" id="{5E584795-54B1-8F53-4092-88D1039CA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0902">
            <a:off x="3595504" y="1451546"/>
            <a:ext cx="1590448" cy="2436108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CDFB1055-C1F6-7090-3C5D-B816D225B7D9}"/>
              </a:ext>
            </a:extLst>
          </p:cNvPr>
          <p:cNvSpPr/>
          <p:nvPr/>
        </p:nvSpPr>
        <p:spPr>
          <a:xfrm>
            <a:off x="3132000" y="2573644"/>
            <a:ext cx="2880000" cy="28800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39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76905"/>
            <a:ext cx="8435610" cy="619507"/>
          </a:xfrm>
        </p:spPr>
        <p:txBody>
          <a:bodyPr>
            <a:normAutofit/>
          </a:bodyPr>
          <a:lstStyle/>
          <a:p>
            <a:r>
              <a:rPr lang="fr-FR" sz="3200" dirty="0"/>
              <a:t>Trace les figures suivantes :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F0FCF5-C718-6C78-9680-186044060D69}"/>
              </a:ext>
            </a:extLst>
          </p:cNvPr>
          <p:cNvSpPr/>
          <p:nvPr/>
        </p:nvSpPr>
        <p:spPr>
          <a:xfrm>
            <a:off x="1934814" y="1321765"/>
            <a:ext cx="2481176" cy="2292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FEUILLE 1 :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Triangle rectangle ABC avec un petit côté de     6 cm et un grand côté qui fait l’angle droit de 10 cm.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9C9881-07E3-1C89-CA5E-203F1088CD76}"/>
              </a:ext>
            </a:extLst>
          </p:cNvPr>
          <p:cNvSpPr/>
          <p:nvPr/>
        </p:nvSpPr>
        <p:spPr>
          <a:xfrm>
            <a:off x="4774077" y="1321765"/>
            <a:ext cx="2481176" cy="2292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FEUILLE 2 :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Carré ABCD de 8 cm    de côté.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A66F24-BBF3-79FB-58AC-D92AF5A17ABE}"/>
              </a:ext>
            </a:extLst>
          </p:cNvPr>
          <p:cNvSpPr/>
          <p:nvPr/>
        </p:nvSpPr>
        <p:spPr>
          <a:xfrm>
            <a:off x="1934814" y="3896674"/>
            <a:ext cx="2481176" cy="2292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FEUILLE 3 :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Rectangle ABCD : </a:t>
            </a:r>
          </a:p>
          <a:p>
            <a:pPr algn="ctr"/>
            <a:r>
              <a:rPr lang="fr-FR" dirty="0">
                <a:solidFill>
                  <a:schemeClr val="tx1"/>
                </a:solidFill>
              </a:rPr>
              <a:t>largeur 5 cm</a:t>
            </a:r>
          </a:p>
          <a:p>
            <a:pPr algn="ctr"/>
            <a:r>
              <a:rPr lang="fr-FR" dirty="0">
                <a:solidFill>
                  <a:schemeClr val="tx1"/>
                </a:solidFill>
              </a:rPr>
              <a:t>longueur 13 cm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B1E7E0-44F8-6789-6DC5-23EBD7E65C93}"/>
              </a:ext>
            </a:extLst>
          </p:cNvPr>
          <p:cNvSpPr/>
          <p:nvPr/>
        </p:nvSpPr>
        <p:spPr>
          <a:xfrm>
            <a:off x="4774077" y="3896674"/>
            <a:ext cx="2481176" cy="2292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FEUILLE 4 :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Cercle de centre </a:t>
            </a:r>
            <a:r>
              <a:rPr lang="fr-FR">
                <a:solidFill>
                  <a:schemeClr val="tx1"/>
                </a:solidFill>
              </a:rPr>
              <a:t>A        et </a:t>
            </a:r>
            <a:r>
              <a:rPr lang="fr-FR" dirty="0">
                <a:solidFill>
                  <a:schemeClr val="tx1"/>
                </a:solidFill>
              </a:rPr>
              <a:t>de rayon AB = 5 cm</a:t>
            </a:r>
          </a:p>
        </p:txBody>
      </p:sp>
    </p:spTree>
    <p:extLst>
      <p:ext uri="{BB962C8B-B14F-4D97-AF65-F5344CB8AC3E}">
        <p14:creationId xmlns:p14="http://schemas.microsoft.com/office/powerpoint/2010/main" val="9677971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165</Words>
  <Application>Microsoft Office PowerPoint</Application>
  <PresentationFormat>Affichage à l'écran (4:3)</PresentationFormat>
  <Paragraphs>52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comment tracer un triangle rectangle. </vt:lpstr>
      <vt:lpstr>Observe comment tracer un triangle rectangle. </vt:lpstr>
      <vt:lpstr>Observe comment tracer un rectangle ABCD.</vt:lpstr>
      <vt:lpstr>Observe comment tracer un rectangle ABCD.</vt:lpstr>
      <vt:lpstr>Observe comment tracer un rectangle ABCD.</vt:lpstr>
      <vt:lpstr>Observe comment tracer un cercle de centre A et de rayon AB.</vt:lpstr>
      <vt:lpstr>Observe comment tracer un cercle de centre A et de rayon AB.</vt:lpstr>
      <vt:lpstr>Trace les figures suivantes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79</cp:revision>
  <dcterms:created xsi:type="dcterms:W3CDTF">2023-02-07T14:55:57Z</dcterms:created>
  <dcterms:modified xsi:type="dcterms:W3CDTF">2026-07-08T07:31:14Z</dcterms:modified>
</cp:coreProperties>
</file>